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 id="2147483677" r:id="rId3"/>
    <p:sldMasterId id="2147483687" r:id="rId4"/>
  </p:sldMasterIdLst>
  <p:notesMasterIdLst>
    <p:notesMasterId r:id="rId27"/>
  </p:notesMasterIdLst>
  <p:handoutMasterIdLst>
    <p:handoutMasterId r:id="rId28"/>
  </p:handoutMasterIdLst>
  <p:sldIdLst>
    <p:sldId id="483" r:id="rId5"/>
    <p:sldId id="518" r:id="rId6"/>
    <p:sldId id="539" r:id="rId7"/>
    <p:sldId id="517" r:id="rId8"/>
    <p:sldId id="540" r:id="rId9"/>
    <p:sldId id="521" r:id="rId10"/>
    <p:sldId id="522" r:id="rId11"/>
    <p:sldId id="497" r:id="rId12"/>
    <p:sldId id="519" r:id="rId13"/>
    <p:sldId id="541" r:id="rId14"/>
    <p:sldId id="533" r:id="rId15"/>
    <p:sldId id="526" r:id="rId16"/>
    <p:sldId id="543" r:id="rId17"/>
    <p:sldId id="523" r:id="rId18"/>
    <p:sldId id="536" r:id="rId19"/>
    <p:sldId id="504" r:id="rId20"/>
    <p:sldId id="535" r:id="rId21"/>
    <p:sldId id="544" r:id="rId22"/>
    <p:sldId id="545" r:id="rId23"/>
    <p:sldId id="546" r:id="rId24"/>
    <p:sldId id="547" r:id="rId25"/>
    <p:sldId id="489" r:id="rId26"/>
  </p:sldIdLst>
  <p:sldSz cx="12192000" cy="6858000"/>
  <p:notesSz cx="6808788" cy="9940925"/>
  <p:embeddedFontLst>
    <p:embeddedFont>
      <p:font typeface="Roboto Condensed" panose="020B0604020202020204" charset="0"/>
      <p:regular r:id="rId29"/>
      <p:bold r:id="rId30"/>
      <p:italic r:id="rId31"/>
      <p:boldItalic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Oswald Light" panose="020B0604020202020204" charset="-94"/>
      <p:regular r:id="rId39"/>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ncay PAŞAOĞLU" initials="TP" lastIdx="1" clrIdx="0">
    <p:extLst>
      <p:ext uri="{19B8F6BF-5375-455C-9EA6-DF929625EA0E}">
        <p15:presenceInfo xmlns:p15="http://schemas.microsoft.com/office/powerpoint/2012/main" userId="S-1-5-21-3114115008-383781832-2566502608-34820" providerId="AD"/>
      </p:ext>
    </p:extLst>
  </p:cmAuthor>
  <p:cmAuthor id="2" name="Mesut ARISAN" initials="MA" lastIdx="1" clrIdx="1">
    <p:extLst>
      <p:ext uri="{19B8F6BF-5375-455C-9EA6-DF929625EA0E}">
        <p15:presenceInfo xmlns:p15="http://schemas.microsoft.com/office/powerpoint/2012/main" userId="Mesut ARI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F98"/>
    <a:srgbClr val="9BD3D9"/>
    <a:srgbClr val="266066"/>
    <a:srgbClr val="58B6C0"/>
    <a:srgbClr val="0097A7"/>
    <a:srgbClr val="9E0000"/>
    <a:srgbClr val="1EA0C1"/>
    <a:srgbClr val="00CCE2"/>
    <a:srgbClr val="FBC02D"/>
    <a:srgbClr val="AC0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95" autoAdjust="0"/>
  </p:normalViewPr>
  <p:slideViewPr>
    <p:cSldViewPr snapToGrid="0">
      <p:cViewPr varScale="1">
        <p:scale>
          <a:sx n="107" d="100"/>
          <a:sy n="107" d="100"/>
        </p:scale>
        <p:origin x="672"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sut.arisan\Desktop\ANKET\GRAF&#304;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RV\titckdaireler\&#304;la&#231;%20Ruhsatland&#305;rma\Daire%20Ortak\RUHSATLI%20&#304;LA&#199;LAR%20B&#304;R&#304;M&#304;\K&#304;&#350;&#304;SEL%20KLAS&#214;RLER\Mesut\m\ANKET\Kopya%20GRAF&#304;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sut.arisan\Desktop\ANKET\GRAF&#304;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RV\titckdaireler\&#304;la&#231;%20Ruhsatland&#305;rma\Daire%20Ortak\RUHSATLI%20&#304;LA&#199;LAR%20B&#304;R&#304;M&#304;\K&#304;&#350;&#304;SEL%20KLAS&#214;RLER\Mesut\m\ANKET\GRAF&#304;K.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tr-TR" sz="2000"/>
              <a:t>Başvuru formu bölümlerinin ortalama tamamlanma süreleri (dakika)</a:t>
            </a:r>
            <a:endParaRPr lang="en-US" sz="2000"/>
          </a:p>
        </c:rich>
      </c:tx>
      <c:layout>
        <c:manualLayout>
          <c:xMode val="edge"/>
          <c:yMode val="edge"/>
          <c:x val="4.739977615092969E-3"/>
          <c:y val="1.914500228760165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Sayfa3!$A$3:$A$9</c:f>
              <c:strCache>
                <c:ptCount val="7"/>
                <c:pt idx="0">
                  <c:v>BEYAN VE İMZA BÖLÜMÜ</c:v>
                </c:pt>
                <c:pt idx="1">
                  <c:v>BAŞVURU TÜRÜ BÖLÜMÜ</c:v>
                </c:pt>
                <c:pt idx="2">
                  <c:v>RUHSAT BAŞVURU AYRINTILARI BÖLÜMÜ</c:v>
                </c:pt>
                <c:pt idx="3">
                  <c:v>BİLİMSEL TAVSİYE BÖLÜMÜ</c:v>
                </c:pt>
                <c:pt idx="4">
                  <c:v>PEDİYATRİK GELİŞTİRME BÖLÜMÜ</c:v>
                </c:pt>
                <c:pt idx="5">
                  <c:v>DİĞER RUHSAT BAŞVURULARI BÖLÜMÜ</c:v>
                </c:pt>
                <c:pt idx="6">
                  <c:v>DEĞERLENDİRME FORMLARI BÖLÜMÜ</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806-4536-B356-75DAB4729AA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806-4536-B356-75DAB4729AA5}"/>
              </c:ext>
            </c:extLst>
          </c:dPt>
          <c:dPt>
            <c:idx val="2"/>
            <c:bubble3D val="0"/>
            <c:spPr>
              <a:solidFill>
                <a:srgbClr val="7030A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806-4536-B356-75DAB4729AA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806-4536-B356-75DAB4729AA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806-4536-B356-75DAB4729AA5}"/>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806-4536-B356-75DAB4729AA5}"/>
              </c:ext>
            </c:extLst>
          </c:dPt>
          <c:dPt>
            <c:idx val="6"/>
            <c:bubble3D val="0"/>
            <c:spPr>
              <a:solidFill>
                <a:srgbClr val="AC0458"/>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B806-4536-B356-75DAB4729AA5}"/>
              </c:ext>
            </c:extLst>
          </c:dPt>
          <c:dLbls>
            <c:dLbl>
              <c:idx val="0"/>
              <c:layout>
                <c:manualLayout>
                  <c:x val="3.647494772194642E-2"/>
                  <c:y val="-0.1267785443316095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806-4536-B356-75DAB4729AA5}"/>
                </c:ext>
              </c:extLst>
            </c:dLbl>
            <c:dLbl>
              <c:idx val="1"/>
              <c:layout>
                <c:manualLayout>
                  <c:x val="4.3823726792285057E-2"/>
                  <c:y val="-7.866692746079231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806-4536-B356-75DAB4729AA5}"/>
                </c:ext>
              </c:extLst>
            </c:dLbl>
            <c:dLbl>
              <c:idx val="2"/>
              <c:layout>
                <c:manualLayout>
                  <c:x val="3.1830759673612548E-2"/>
                  <c:y val="-0.2387506152404770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806-4536-B356-75DAB4729AA5}"/>
                </c:ext>
              </c:extLst>
            </c:dLbl>
            <c:dLbl>
              <c:idx val="3"/>
              <c:layout>
                <c:manualLayout>
                  <c:x val="6.4225393039518117E-2"/>
                  <c:y val="-8.605697371783130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806-4536-B356-75DAB4729AA5}"/>
                </c:ext>
              </c:extLst>
            </c:dLbl>
            <c:dLbl>
              <c:idx val="4"/>
              <c:layout>
                <c:manualLayout>
                  <c:x val="3.7530333362806957E-2"/>
                  <c:y val="1.585605671744605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806-4536-B356-75DAB4729AA5}"/>
                </c:ext>
              </c:extLst>
            </c:dLbl>
            <c:dLbl>
              <c:idx val="5"/>
              <c:layout>
                <c:manualLayout>
                  <c:x val="2.0167765885008598E-2"/>
                  <c:y val="8.682296224439725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B806-4536-B356-75DAB4729AA5}"/>
                </c:ext>
              </c:extLst>
            </c:dLbl>
            <c:dLbl>
              <c:idx val="6"/>
              <c:layout>
                <c:manualLayout>
                  <c:x val="-7.6489952864731529E-3"/>
                  <c:y val="-0.1981223199823323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B806-4536-B356-75DAB4729AA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Sayfa3!$A$3:$A$9</c:f>
              <c:strCache>
                <c:ptCount val="7"/>
                <c:pt idx="0">
                  <c:v>BEYAN VE İMZA BÖLÜMÜ</c:v>
                </c:pt>
                <c:pt idx="1">
                  <c:v>BAŞVURU TÜRÜ BÖLÜMÜ</c:v>
                </c:pt>
                <c:pt idx="2">
                  <c:v>RUHSAT BAŞVURU AYRINTILARI BÖLÜMÜ</c:v>
                </c:pt>
                <c:pt idx="3">
                  <c:v>BİLİMSEL TAVSİYE BÖLÜMÜ</c:v>
                </c:pt>
                <c:pt idx="4">
                  <c:v>PEDİYATRİK GELİŞTİRME BÖLÜMÜ</c:v>
                </c:pt>
                <c:pt idx="5">
                  <c:v>DİĞER RUHSAT BAŞVURULARI BÖLÜMÜ</c:v>
                </c:pt>
                <c:pt idx="6">
                  <c:v>DEĞERLENDİRME FORMLARI BÖLÜMÜ</c:v>
                </c:pt>
              </c:strCache>
            </c:strRef>
          </c:cat>
          <c:val>
            <c:numRef>
              <c:f>Sayfa3!$R$3:$R$9</c:f>
              <c:numCache>
                <c:formatCode>0.0</c:formatCode>
                <c:ptCount val="7"/>
                <c:pt idx="0">
                  <c:v>8.4375</c:v>
                </c:pt>
                <c:pt idx="1">
                  <c:v>10.6875</c:v>
                </c:pt>
                <c:pt idx="2">
                  <c:v>112.4375</c:v>
                </c:pt>
                <c:pt idx="3">
                  <c:v>10.875</c:v>
                </c:pt>
                <c:pt idx="4">
                  <c:v>1.9375</c:v>
                </c:pt>
                <c:pt idx="5">
                  <c:v>18</c:v>
                </c:pt>
                <c:pt idx="6">
                  <c:v>659.3125</c:v>
                </c:pt>
              </c:numCache>
            </c:numRef>
          </c:val>
          <c:extLst>
            <c:ext xmlns:c16="http://schemas.microsoft.com/office/drawing/2014/chart" uri="{C3380CC4-5D6E-409C-BE32-E72D297353CC}">
              <c16:uniqueId val="{0000000E-B806-4536-B356-75DAB4729AA5}"/>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404755696928611"/>
          <c:y val="7.2646615668601519E-2"/>
          <c:w val="0.2951548616889344"/>
          <c:h val="0.87857809917261931"/>
        </c:manualLayout>
      </c:layout>
      <c:overlay val="0"/>
      <c:spPr>
        <a:solidFill>
          <a:schemeClr val="accent4">
            <a:lumMod val="20000"/>
            <a:lumOff val="80000"/>
            <a:alpha val="39000"/>
          </a:schemeClr>
        </a:solidFill>
        <a:ln>
          <a:no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2700000">
        <a:prstClr val="black">
          <a:alpha val="50000"/>
        </a:prstClr>
      </a:innerShdw>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tr-TR" sz="2000"/>
              <a:t>Başvuru formu bölümlerinin ortalama tamamlanma süreleri (dakika)</a:t>
            </a:r>
            <a:endParaRPr lang="en-US" sz="2000"/>
          </a:p>
        </c:rich>
      </c:tx>
      <c:layout>
        <c:manualLayout>
          <c:xMode val="edge"/>
          <c:yMode val="edge"/>
          <c:x val="4.739977615092969E-3"/>
          <c:y val="1.914500228760165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Sayfa3!$A$3:$A$9</c:f>
              <c:strCache>
                <c:ptCount val="7"/>
                <c:pt idx="0">
                  <c:v>BEYAN VE İMZA BÖLÜMÜ</c:v>
                </c:pt>
                <c:pt idx="1">
                  <c:v>BAŞVURU TÜRÜ BÖLÜMÜ</c:v>
                </c:pt>
                <c:pt idx="2">
                  <c:v>RUHSAT BAŞVURU AYRINTILARI BÖLÜMÜ</c:v>
                </c:pt>
                <c:pt idx="3">
                  <c:v>BİLİMSEL TAVSİYE BÖLÜMÜ</c:v>
                </c:pt>
                <c:pt idx="4">
                  <c:v>PEDİYATRİK GELİŞTİRME BÖLÜMÜ</c:v>
                </c:pt>
                <c:pt idx="5">
                  <c:v>DİĞER RUHSAT BAŞVURULARI BÖLÜMÜ</c:v>
                </c:pt>
                <c:pt idx="6">
                  <c:v>DEĞERLENDİRME FORMLARI BÖLÜMÜ</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278-4DC8-975C-C0B687F973D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278-4DC8-975C-C0B687F973D3}"/>
              </c:ext>
            </c:extLst>
          </c:dPt>
          <c:dPt>
            <c:idx val="2"/>
            <c:bubble3D val="0"/>
            <c:spPr>
              <a:solidFill>
                <a:srgbClr val="7030A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278-4DC8-975C-C0B687F973D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278-4DC8-975C-C0B687F973D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9278-4DC8-975C-C0B687F973D3}"/>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9278-4DC8-975C-C0B687F973D3}"/>
              </c:ext>
            </c:extLst>
          </c:dPt>
          <c:dPt>
            <c:idx val="6"/>
            <c:bubble3D val="0"/>
            <c:spPr>
              <a:solidFill>
                <a:srgbClr val="AC0458"/>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9278-4DC8-975C-C0B687F973D3}"/>
              </c:ext>
            </c:extLst>
          </c:dPt>
          <c:dLbls>
            <c:dLbl>
              <c:idx val="0"/>
              <c:layout>
                <c:manualLayout>
                  <c:x val="2.5281738465386904E-2"/>
                  <c:y val="-3.02830219255500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278-4DC8-975C-C0B687F973D3}"/>
                </c:ext>
              </c:extLst>
            </c:dLbl>
            <c:dLbl>
              <c:idx val="1"/>
              <c:layout>
                <c:manualLayout>
                  <c:x val="7.2480677714018921E-2"/>
                  <c:y val="-5.376240750665031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278-4DC8-975C-C0B687F973D3}"/>
                </c:ext>
              </c:extLst>
            </c:dLbl>
            <c:dLbl>
              <c:idx val="2"/>
              <c:layout>
                <c:manualLayout>
                  <c:x val="4.3124387381320899E-2"/>
                  <c:y val="-1.731341348607169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278-4DC8-975C-C0B687F973D3}"/>
                </c:ext>
              </c:extLst>
            </c:dLbl>
            <c:dLbl>
              <c:idx val="3"/>
              <c:layout>
                <c:manualLayout>
                  <c:x val="7.5553028877436965E-2"/>
                  <c:y val="-0.11044348568684957"/>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278-4DC8-975C-C0B687F973D3}"/>
                </c:ext>
              </c:extLst>
            </c:dLbl>
            <c:dLbl>
              <c:idx val="4"/>
              <c:layout>
                <c:manualLayout>
                  <c:x val="6.1111570850649048E-2"/>
                  <c:y val="9.0991522683434127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278-4DC8-975C-C0B687F973D3}"/>
                </c:ext>
              </c:extLst>
            </c:dLbl>
            <c:dLbl>
              <c:idx val="5"/>
              <c:layout>
                <c:manualLayout>
                  <c:x val="6.2523947391689774E-2"/>
                  <c:y val="2.377390958282738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9278-4DC8-975C-C0B687F973D3}"/>
                </c:ext>
              </c:extLst>
            </c:dLbl>
            <c:dLbl>
              <c:idx val="6"/>
              <c:layout>
                <c:manualLayout>
                  <c:x val="-6.167279946614793E-3"/>
                  <c:y val="-0.1813604559224009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9278-4DC8-975C-C0B687F973D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Sayfa3!$A$3:$A$9</c:f>
              <c:strCache>
                <c:ptCount val="7"/>
                <c:pt idx="0">
                  <c:v>BEYAN VE İMZA BÖLÜMÜ</c:v>
                </c:pt>
                <c:pt idx="1">
                  <c:v>BAŞVURU TÜRÜ BÖLÜMÜ</c:v>
                </c:pt>
                <c:pt idx="2">
                  <c:v>RUHSAT BAŞVURU AYRINTILARI BÖLÜMÜ</c:v>
                </c:pt>
                <c:pt idx="3">
                  <c:v>BİLİMSEL TAVSİYE BÖLÜMÜ</c:v>
                </c:pt>
                <c:pt idx="4">
                  <c:v>PEDİYATRİK GELİŞTİRME BÖLÜMÜ</c:v>
                </c:pt>
                <c:pt idx="5">
                  <c:v>DİĞER RUHSAT BAŞVURULARI BÖLÜMÜ</c:v>
                </c:pt>
                <c:pt idx="6">
                  <c:v>DEĞERLENDİRME FORMLARI BÖLÜMÜ</c:v>
                </c:pt>
              </c:strCache>
            </c:strRef>
          </c:cat>
          <c:val>
            <c:numRef>
              <c:f>Sayfa1!$C$19:$C$25</c:f>
              <c:numCache>
                <c:formatCode>0.0</c:formatCode>
                <c:ptCount val="7"/>
                <c:pt idx="0">
                  <c:v>26</c:v>
                </c:pt>
                <c:pt idx="1">
                  <c:v>7</c:v>
                </c:pt>
                <c:pt idx="2">
                  <c:v>80</c:v>
                </c:pt>
                <c:pt idx="3">
                  <c:v>8.75</c:v>
                </c:pt>
                <c:pt idx="4">
                  <c:v>0.75</c:v>
                </c:pt>
                <c:pt idx="5">
                  <c:v>39.75</c:v>
                </c:pt>
                <c:pt idx="6">
                  <c:v>321.25</c:v>
                </c:pt>
              </c:numCache>
            </c:numRef>
          </c:val>
          <c:extLst>
            <c:ext xmlns:c16="http://schemas.microsoft.com/office/drawing/2014/chart" uri="{C3380CC4-5D6E-409C-BE32-E72D297353CC}">
              <c16:uniqueId val="{0000000E-9278-4DC8-975C-C0B687F973D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404755696928611"/>
          <c:y val="7.2646615668601519E-2"/>
          <c:w val="0.2951548616889344"/>
          <c:h val="0.87857809917261931"/>
        </c:manualLayout>
      </c:layout>
      <c:overlay val="0"/>
      <c:spPr>
        <a:solidFill>
          <a:schemeClr val="accent4">
            <a:lumMod val="20000"/>
            <a:lumOff val="80000"/>
            <a:alpha val="39000"/>
          </a:schemeClr>
        </a:solidFill>
        <a:ln>
          <a:no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2700000">
        <a:prstClr val="black">
          <a:alpha val="50000"/>
        </a:prstClr>
      </a:innerShdw>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tr-TR" sz="2400" b="1" i="0" baseline="0" dirty="0" smtClean="0">
                <a:effectLst/>
              </a:rPr>
              <a:t>E-CTD başvuru formu doldurma </a:t>
            </a:r>
            <a:r>
              <a:rPr lang="tr-TR" sz="2400" b="1" i="0" baseline="0" dirty="0">
                <a:effectLst/>
              </a:rPr>
              <a:t>süreleri (dakika</a:t>
            </a:r>
            <a:r>
              <a:rPr lang="tr-TR" sz="2400" b="1" i="0" baseline="0" dirty="0" smtClean="0">
                <a:effectLst/>
              </a:rPr>
              <a:t>)</a:t>
            </a:r>
          </a:p>
          <a:p>
            <a:pPr>
              <a:defRPr sz="2400"/>
            </a:pPr>
            <a:r>
              <a:rPr lang="tr-TR" sz="2000" b="1" i="0" baseline="0" dirty="0" smtClean="0">
                <a:effectLst/>
              </a:rPr>
              <a:t>Ortalama süre </a:t>
            </a:r>
            <a:r>
              <a:rPr lang="tr-TR" sz="2000" b="1" i="0" u="none" strike="noStrike" kern="1200" baseline="0" dirty="0" smtClean="0">
                <a:solidFill>
                  <a:prstClr val="black">
                    <a:lumMod val="75000"/>
                    <a:lumOff val="25000"/>
                  </a:prstClr>
                </a:solidFill>
                <a:effectLst/>
                <a:latin typeface="+mn-lt"/>
                <a:ea typeface="+mn-ea"/>
                <a:cs typeface="+mn-cs"/>
              </a:rPr>
              <a:t>822 dakika</a:t>
            </a:r>
            <a:endParaRPr lang="tr-TR" sz="2000" b="1" i="0" u="none" strike="noStrike" kern="1200" baseline="0" dirty="0">
              <a:solidFill>
                <a:prstClr val="black">
                  <a:lumMod val="75000"/>
                  <a:lumOff val="25000"/>
                </a:prstClr>
              </a:solidFill>
              <a:effectLst/>
              <a:latin typeface="+mn-lt"/>
              <a:ea typeface="+mn-ea"/>
              <a:cs typeface="+mn-cs"/>
            </a:endParaRPr>
          </a:p>
        </c:rich>
      </c:tx>
      <c:layout>
        <c:manualLayout>
          <c:xMode val="edge"/>
          <c:yMode val="edge"/>
          <c:x val="0.22520760179470808"/>
          <c:y val="3.1073446327683617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stacked"/>
        <c:varyColors val="0"/>
        <c:ser>
          <c:idx val="7"/>
          <c:order val="7"/>
          <c:tx>
            <c:strRef>
              <c:f>Sayfa3!$A$10</c:f>
              <c:strCache>
                <c:ptCount val="1"/>
                <c:pt idx="0">
                  <c:v>TOPLAM</c:v>
                </c:pt>
              </c:strCache>
            </c:strRef>
          </c:tx>
          <c:spPr>
            <a:solidFill>
              <a:srgbClr val="9E0000"/>
            </a:solidFill>
            <a:ln w="9525" cap="flat" cmpd="sng" algn="ctr">
              <a:solidFill>
                <a:schemeClr val="accent6">
                  <a:lumMod val="40000"/>
                  <a:lumOff val="60000"/>
                </a:schemeClr>
              </a:solidFill>
              <a:round/>
            </a:ln>
            <a:effectLst/>
          </c:spPr>
          <c:invertIfNegative val="0"/>
          <c:cat>
            <c:numRef>
              <c:f>Sayfa3!$B$2:$Q$2</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extLst/>
            </c:numRef>
          </c:cat>
          <c:val>
            <c:numRef>
              <c:f>Sayfa3!$B$10:$R$10</c:f>
              <c:numCache>
                <c:formatCode>General</c:formatCode>
                <c:ptCount val="16"/>
                <c:pt idx="0">
                  <c:v>2237</c:v>
                </c:pt>
                <c:pt idx="1">
                  <c:v>219</c:v>
                </c:pt>
                <c:pt idx="2">
                  <c:v>443</c:v>
                </c:pt>
                <c:pt idx="3">
                  <c:v>479</c:v>
                </c:pt>
                <c:pt idx="4">
                  <c:v>1775</c:v>
                </c:pt>
                <c:pt idx="5">
                  <c:v>470</c:v>
                </c:pt>
                <c:pt idx="6">
                  <c:v>1143</c:v>
                </c:pt>
                <c:pt idx="7">
                  <c:v>851</c:v>
                </c:pt>
                <c:pt idx="8">
                  <c:v>425</c:v>
                </c:pt>
                <c:pt idx="9">
                  <c:v>405</c:v>
                </c:pt>
                <c:pt idx="10">
                  <c:v>193</c:v>
                </c:pt>
                <c:pt idx="11">
                  <c:v>398</c:v>
                </c:pt>
                <c:pt idx="12">
                  <c:v>578</c:v>
                </c:pt>
                <c:pt idx="13">
                  <c:v>531</c:v>
                </c:pt>
                <c:pt idx="14">
                  <c:v>2800</c:v>
                </c:pt>
                <c:pt idx="15">
                  <c:v>200</c:v>
                </c:pt>
              </c:numCache>
              <c:extLst/>
            </c:numRef>
          </c:val>
          <c:extLst>
            <c:ext xmlns:c16="http://schemas.microsoft.com/office/drawing/2014/chart" uri="{C3380CC4-5D6E-409C-BE32-E72D297353CC}">
              <c16:uniqueId val="{00000000-DAA3-49B1-A0DF-01F62099C0A3}"/>
            </c:ext>
          </c:extLst>
        </c:ser>
        <c:dLbls>
          <c:showLegendKey val="0"/>
          <c:showVal val="0"/>
          <c:showCatName val="0"/>
          <c:showSerName val="0"/>
          <c:showPercent val="0"/>
          <c:showBubbleSize val="0"/>
        </c:dLbls>
        <c:gapWidth val="75"/>
        <c:overlap val="100"/>
        <c:axId val="374325792"/>
        <c:axId val="374327432"/>
        <c:extLst>
          <c:ext xmlns:c15="http://schemas.microsoft.com/office/drawing/2012/chart" uri="{02D57815-91ED-43cb-92C2-25804820EDAC}">
            <c15:filteredBarSeries>
              <c15:ser>
                <c:idx val="0"/>
                <c:order val="0"/>
                <c:tx>
                  <c:strRef>
                    <c:extLst>
                      <c:ext uri="{02D57815-91ED-43cb-92C2-25804820EDAC}">
                        <c15:formulaRef>
                          <c15:sqref>Sayfa3!$A$3</c15:sqref>
                        </c15:formulaRef>
                      </c:ext>
                    </c:extLst>
                    <c:strCache>
                      <c:ptCount val="1"/>
                      <c:pt idx="0">
                        <c:v>BEYAN VE İMZA BÖLÜMÜ</c:v>
                      </c:pt>
                    </c:strCache>
                  </c:strRef>
                </c:tx>
                <c:spPr>
                  <a:solidFill>
                    <a:schemeClr val="accent6">
                      <a:alpha val="85000"/>
                    </a:schemeClr>
                  </a:solidFill>
                  <a:ln w="9525" cap="flat" cmpd="sng" algn="ctr">
                    <a:solidFill>
                      <a:schemeClr val="lt1">
                        <a:alpha val="50000"/>
                      </a:schemeClr>
                    </a:solidFill>
                    <a:round/>
                  </a:ln>
                  <a:effectLst/>
                </c:spPr>
                <c:invertIfNegative val="0"/>
                <c:cat>
                  <c:numRef>
                    <c:extLst>
                      <c:ex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c:ext uri="{02D57815-91ED-43cb-92C2-25804820EDAC}">
                        <c15:formulaRef>
                          <c15:sqref>Sayfa3!$B$3:$R$3</c15:sqref>
                        </c15:formulaRef>
                      </c:ext>
                    </c:extLst>
                    <c:numCache>
                      <c:formatCode>General</c:formatCode>
                      <c:ptCount val="16"/>
                      <c:pt idx="0">
                        <c:v>1</c:v>
                      </c:pt>
                      <c:pt idx="1">
                        <c:v>4</c:v>
                      </c:pt>
                      <c:pt idx="2">
                        <c:v>10</c:v>
                      </c:pt>
                      <c:pt idx="3">
                        <c:v>4</c:v>
                      </c:pt>
                      <c:pt idx="4">
                        <c:v>20</c:v>
                      </c:pt>
                      <c:pt idx="5">
                        <c:v>15</c:v>
                      </c:pt>
                      <c:pt idx="6">
                        <c:v>2</c:v>
                      </c:pt>
                      <c:pt idx="7">
                        <c:v>5</c:v>
                      </c:pt>
                      <c:pt idx="8">
                        <c:v>5</c:v>
                      </c:pt>
                      <c:pt idx="9">
                        <c:v>10</c:v>
                      </c:pt>
                      <c:pt idx="10">
                        <c:v>5</c:v>
                      </c:pt>
                      <c:pt idx="11">
                        <c:v>3</c:v>
                      </c:pt>
                      <c:pt idx="12">
                        <c:v>13</c:v>
                      </c:pt>
                      <c:pt idx="13">
                        <c:v>5</c:v>
                      </c:pt>
                      <c:pt idx="14">
                        <c:v>30</c:v>
                      </c:pt>
                      <c:pt idx="15">
                        <c:v>3</c:v>
                      </c:pt>
                    </c:numCache>
                  </c:numRef>
                </c:val>
                <c:extLst>
                  <c:ext xmlns:c16="http://schemas.microsoft.com/office/drawing/2014/chart" uri="{C3380CC4-5D6E-409C-BE32-E72D297353CC}">
                    <c16:uniqueId val="{00000001-DAA3-49B1-A0DF-01F62099C0A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Sayfa3!$A$4</c15:sqref>
                        </c15:formulaRef>
                      </c:ext>
                    </c:extLst>
                    <c:strCache>
                      <c:ptCount val="1"/>
                      <c:pt idx="0">
                        <c:v>BAŞVURU TÜRÜ BÖLÜMÜ</c:v>
                      </c:pt>
                    </c:strCache>
                  </c:strRef>
                </c:tx>
                <c:spPr>
                  <a:solidFill>
                    <a:schemeClr val="accent5">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Sayfa3!$B$4:$R$4</c15:sqref>
                        </c15:formulaRef>
                      </c:ext>
                    </c:extLst>
                    <c:numCache>
                      <c:formatCode>General</c:formatCode>
                      <c:ptCount val="16"/>
                      <c:pt idx="0">
                        <c:v>1</c:v>
                      </c:pt>
                      <c:pt idx="1">
                        <c:v>1</c:v>
                      </c:pt>
                      <c:pt idx="2">
                        <c:v>10</c:v>
                      </c:pt>
                      <c:pt idx="3">
                        <c:v>18</c:v>
                      </c:pt>
                      <c:pt idx="4">
                        <c:v>10</c:v>
                      </c:pt>
                      <c:pt idx="5">
                        <c:v>20</c:v>
                      </c:pt>
                      <c:pt idx="6">
                        <c:v>1</c:v>
                      </c:pt>
                      <c:pt idx="7">
                        <c:v>10</c:v>
                      </c:pt>
                      <c:pt idx="8">
                        <c:v>15</c:v>
                      </c:pt>
                      <c:pt idx="9">
                        <c:v>20</c:v>
                      </c:pt>
                      <c:pt idx="10">
                        <c:v>5</c:v>
                      </c:pt>
                      <c:pt idx="11">
                        <c:v>4</c:v>
                      </c:pt>
                      <c:pt idx="12">
                        <c:v>8</c:v>
                      </c:pt>
                      <c:pt idx="13">
                        <c:v>3</c:v>
                      </c:pt>
                      <c:pt idx="14">
                        <c:v>30</c:v>
                      </c:pt>
                      <c:pt idx="15">
                        <c:v>15</c:v>
                      </c:pt>
                    </c:numCache>
                  </c:numRef>
                </c:val>
                <c:extLst xmlns:c15="http://schemas.microsoft.com/office/drawing/2012/chart">
                  <c:ext xmlns:c16="http://schemas.microsoft.com/office/drawing/2014/chart" uri="{C3380CC4-5D6E-409C-BE32-E72D297353CC}">
                    <c16:uniqueId val="{00000002-DAA3-49B1-A0DF-01F62099C0A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Sayfa3!$A$5</c15:sqref>
                        </c15:formulaRef>
                      </c:ext>
                    </c:extLst>
                    <c:strCache>
                      <c:ptCount val="1"/>
                      <c:pt idx="0">
                        <c:v>RUHSAT BAŞVURU AYRINTILARI BÖLÜMÜ</c:v>
                      </c:pt>
                    </c:strCache>
                  </c:strRef>
                </c:tx>
                <c:spPr>
                  <a:solidFill>
                    <a:schemeClr val="accent4">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Sayfa3!$B$5:$R$5</c15:sqref>
                        </c15:formulaRef>
                      </c:ext>
                    </c:extLst>
                    <c:numCache>
                      <c:formatCode>General</c:formatCode>
                      <c:ptCount val="16"/>
                      <c:pt idx="0">
                        <c:v>95</c:v>
                      </c:pt>
                      <c:pt idx="1">
                        <c:v>101</c:v>
                      </c:pt>
                      <c:pt idx="2">
                        <c:v>60</c:v>
                      </c:pt>
                      <c:pt idx="3">
                        <c:v>90</c:v>
                      </c:pt>
                      <c:pt idx="4">
                        <c:v>600</c:v>
                      </c:pt>
                      <c:pt idx="5">
                        <c:v>120</c:v>
                      </c:pt>
                      <c:pt idx="6">
                        <c:v>0</c:v>
                      </c:pt>
                      <c:pt idx="7">
                        <c:v>90</c:v>
                      </c:pt>
                      <c:pt idx="8">
                        <c:v>100</c:v>
                      </c:pt>
                      <c:pt idx="9">
                        <c:v>75</c:v>
                      </c:pt>
                      <c:pt idx="10">
                        <c:v>60</c:v>
                      </c:pt>
                      <c:pt idx="11">
                        <c:v>28</c:v>
                      </c:pt>
                      <c:pt idx="12">
                        <c:v>40</c:v>
                      </c:pt>
                      <c:pt idx="13">
                        <c:v>40</c:v>
                      </c:pt>
                      <c:pt idx="14">
                        <c:v>240</c:v>
                      </c:pt>
                      <c:pt idx="15">
                        <c:v>60</c:v>
                      </c:pt>
                    </c:numCache>
                  </c:numRef>
                </c:val>
                <c:extLst xmlns:c15="http://schemas.microsoft.com/office/drawing/2012/chart">
                  <c:ext xmlns:c16="http://schemas.microsoft.com/office/drawing/2014/chart" uri="{C3380CC4-5D6E-409C-BE32-E72D297353CC}">
                    <c16:uniqueId val="{00000003-DAA3-49B1-A0DF-01F62099C0A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Sayfa3!$A$6</c15:sqref>
                        </c15:formulaRef>
                      </c:ext>
                    </c:extLst>
                    <c:strCache>
                      <c:ptCount val="1"/>
                      <c:pt idx="0">
                        <c:v>BİLİMSEL TAVSİYE BÖLÜMÜ</c:v>
                      </c:pt>
                    </c:strCache>
                  </c:strRef>
                </c:tx>
                <c:spPr>
                  <a:solidFill>
                    <a:schemeClr val="accent6">
                      <a:lumMod val="60000"/>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Sayfa3!$B$6:$R$6</c15:sqref>
                        </c15:formulaRef>
                      </c:ext>
                    </c:extLst>
                    <c:numCache>
                      <c:formatCode>General</c:formatCode>
                      <c:ptCount val="16"/>
                      <c:pt idx="0">
                        <c:v>4</c:v>
                      </c:pt>
                      <c:pt idx="1">
                        <c:v>0</c:v>
                      </c:pt>
                      <c:pt idx="2">
                        <c:v>1</c:v>
                      </c:pt>
                      <c:pt idx="3">
                        <c:v>3</c:v>
                      </c:pt>
                      <c:pt idx="4">
                        <c:v>120</c:v>
                      </c:pt>
                      <c:pt idx="5">
                        <c:v>5</c:v>
                      </c:pt>
                      <c:pt idx="6">
                        <c:v>0</c:v>
                      </c:pt>
                      <c:pt idx="7">
                        <c:v>5</c:v>
                      </c:pt>
                      <c:pt idx="8">
                        <c:v>1</c:v>
                      </c:pt>
                      <c:pt idx="9">
                        <c:v>0</c:v>
                      </c:pt>
                      <c:pt idx="10">
                        <c:v>1</c:v>
                      </c:pt>
                      <c:pt idx="11">
                        <c:v>1</c:v>
                      </c:pt>
                      <c:pt idx="12">
                        <c:v>1</c:v>
                      </c:pt>
                      <c:pt idx="13">
                        <c:v>1</c:v>
                      </c:pt>
                      <c:pt idx="14">
                        <c:v>30</c:v>
                      </c:pt>
                      <c:pt idx="15">
                        <c:v>1</c:v>
                      </c:pt>
                    </c:numCache>
                  </c:numRef>
                </c:val>
                <c:extLst xmlns:c15="http://schemas.microsoft.com/office/drawing/2012/chart">
                  <c:ext xmlns:c16="http://schemas.microsoft.com/office/drawing/2014/chart" uri="{C3380CC4-5D6E-409C-BE32-E72D297353CC}">
                    <c16:uniqueId val="{00000004-DAA3-49B1-A0DF-01F62099C0A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Sayfa3!$A$7</c15:sqref>
                        </c15:formulaRef>
                      </c:ext>
                    </c:extLst>
                    <c:strCache>
                      <c:ptCount val="1"/>
                      <c:pt idx="0">
                        <c:v>PEDİYATRİK GELİŞTİRME BÖLÜMÜ</c:v>
                      </c:pt>
                    </c:strCache>
                  </c:strRef>
                </c:tx>
                <c:spPr>
                  <a:solidFill>
                    <a:schemeClr val="accent5">
                      <a:lumMod val="60000"/>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Sayfa3!$B$7:$R$7</c15:sqref>
                        </c15:formulaRef>
                      </c:ext>
                    </c:extLst>
                    <c:numCache>
                      <c:formatCode>General</c:formatCode>
                      <c:ptCount val="16"/>
                      <c:pt idx="0">
                        <c:v>1</c:v>
                      </c:pt>
                      <c:pt idx="1">
                        <c:v>0</c:v>
                      </c:pt>
                      <c:pt idx="2">
                        <c:v>1</c:v>
                      </c:pt>
                      <c:pt idx="3">
                        <c:v>3</c:v>
                      </c:pt>
                      <c:pt idx="4">
                        <c:v>5</c:v>
                      </c:pt>
                      <c:pt idx="5">
                        <c:v>5</c:v>
                      </c:pt>
                      <c:pt idx="6">
                        <c:v>0</c:v>
                      </c:pt>
                      <c:pt idx="7">
                        <c:v>1</c:v>
                      </c:pt>
                      <c:pt idx="8">
                        <c:v>1</c:v>
                      </c:pt>
                      <c:pt idx="9">
                        <c:v>0</c:v>
                      </c:pt>
                      <c:pt idx="10">
                        <c:v>1</c:v>
                      </c:pt>
                      <c:pt idx="11">
                        <c:v>1</c:v>
                      </c:pt>
                      <c:pt idx="12">
                        <c:v>0</c:v>
                      </c:pt>
                      <c:pt idx="13">
                        <c:v>1</c:v>
                      </c:pt>
                      <c:pt idx="14">
                        <c:v>10</c:v>
                      </c:pt>
                      <c:pt idx="15">
                        <c:v>1</c:v>
                      </c:pt>
                    </c:numCache>
                  </c:numRef>
                </c:val>
                <c:extLst xmlns:c15="http://schemas.microsoft.com/office/drawing/2012/chart">
                  <c:ext xmlns:c16="http://schemas.microsoft.com/office/drawing/2014/chart" uri="{C3380CC4-5D6E-409C-BE32-E72D297353CC}">
                    <c16:uniqueId val="{00000005-DAA3-49B1-A0DF-01F62099C0A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Sayfa3!$A$8</c15:sqref>
                        </c15:formulaRef>
                      </c:ext>
                    </c:extLst>
                    <c:strCache>
                      <c:ptCount val="1"/>
                      <c:pt idx="0">
                        <c:v>DİĞER RUHSAT BAŞVURULARI BÖLÜMÜ</c:v>
                      </c:pt>
                    </c:strCache>
                  </c:strRef>
                </c:tx>
                <c:spPr>
                  <a:solidFill>
                    <a:schemeClr val="accent4">
                      <a:lumMod val="60000"/>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Sayfa3!$B$8:$R$8</c15:sqref>
                        </c15:formulaRef>
                      </c:ext>
                    </c:extLst>
                    <c:numCache>
                      <c:formatCode>General</c:formatCode>
                      <c:ptCount val="16"/>
                      <c:pt idx="0">
                        <c:v>35</c:v>
                      </c:pt>
                      <c:pt idx="1">
                        <c:v>3</c:v>
                      </c:pt>
                      <c:pt idx="2">
                        <c:v>1</c:v>
                      </c:pt>
                      <c:pt idx="3">
                        <c:v>1</c:v>
                      </c:pt>
                      <c:pt idx="4">
                        <c:v>120</c:v>
                      </c:pt>
                      <c:pt idx="5">
                        <c:v>5</c:v>
                      </c:pt>
                      <c:pt idx="6">
                        <c:v>0</c:v>
                      </c:pt>
                      <c:pt idx="7">
                        <c:v>20</c:v>
                      </c:pt>
                      <c:pt idx="8">
                        <c:v>3</c:v>
                      </c:pt>
                      <c:pt idx="9">
                        <c:v>0</c:v>
                      </c:pt>
                      <c:pt idx="10">
                        <c:v>1</c:v>
                      </c:pt>
                      <c:pt idx="11">
                        <c:v>1</c:v>
                      </c:pt>
                      <c:pt idx="12">
                        <c:v>7</c:v>
                      </c:pt>
                      <c:pt idx="13">
                        <c:v>1</c:v>
                      </c:pt>
                      <c:pt idx="14">
                        <c:v>60</c:v>
                      </c:pt>
                      <c:pt idx="15">
                        <c:v>30</c:v>
                      </c:pt>
                    </c:numCache>
                  </c:numRef>
                </c:val>
                <c:extLst xmlns:c15="http://schemas.microsoft.com/office/drawing/2012/chart">
                  <c:ext xmlns:c16="http://schemas.microsoft.com/office/drawing/2014/chart" uri="{C3380CC4-5D6E-409C-BE32-E72D297353CC}">
                    <c16:uniqueId val="{00000006-DAA3-49B1-A0DF-01F62099C0A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Sayfa3!$A$9</c15:sqref>
                        </c15:formulaRef>
                      </c:ext>
                    </c:extLst>
                    <c:strCache>
                      <c:ptCount val="1"/>
                      <c:pt idx="0">
                        <c:v>DEĞERLENDİRME FORMLARI BÖLÜMÜ</c:v>
                      </c:pt>
                    </c:strCache>
                  </c:strRef>
                </c:tx>
                <c:spPr>
                  <a:solidFill>
                    <a:schemeClr val="accent6">
                      <a:lumMod val="80000"/>
                      <a:lumOff val="20000"/>
                      <a:alpha val="85000"/>
                    </a:schemeClr>
                  </a:solidFill>
                  <a:ln w="9525" cap="flat" cmpd="sng" algn="ctr">
                    <a:solidFill>
                      <a:schemeClr val="lt1">
                        <a:alpha val="50000"/>
                      </a:schemeClr>
                    </a:solidFill>
                    <a:round/>
                  </a:ln>
                  <a:effectLst/>
                </c:spPr>
                <c:invertIfNegative val="0"/>
                <c:cat>
                  <c:numRef>
                    <c:extLst xmlns:c15="http://schemas.microsoft.com/office/drawing/2012/chart">
                      <c:ext xmlns:c15="http://schemas.microsoft.com/office/drawing/2012/chart" uri="{02D57815-91ED-43cb-92C2-25804820EDAC}">
                        <c15:formulaRef>
                          <c15:sqref>Sayfa3!$B$2:$Q$2</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extLst xmlns:c15="http://schemas.microsoft.com/office/drawing/2012/chart">
                      <c:ext xmlns:c15="http://schemas.microsoft.com/office/drawing/2012/chart" uri="{02D57815-91ED-43cb-92C2-25804820EDAC}">
                        <c15:formulaRef>
                          <c15:sqref>Sayfa3!$B$9:$R$9</c15:sqref>
                        </c15:formulaRef>
                      </c:ext>
                    </c:extLst>
                    <c:numCache>
                      <c:formatCode>General</c:formatCode>
                      <c:ptCount val="16"/>
                      <c:pt idx="0">
                        <c:v>2100</c:v>
                      </c:pt>
                      <c:pt idx="1">
                        <c:v>110</c:v>
                      </c:pt>
                      <c:pt idx="2">
                        <c:v>360</c:v>
                      </c:pt>
                      <c:pt idx="3">
                        <c:v>360</c:v>
                      </c:pt>
                      <c:pt idx="4">
                        <c:v>900</c:v>
                      </c:pt>
                      <c:pt idx="5">
                        <c:v>300</c:v>
                      </c:pt>
                      <c:pt idx="6">
                        <c:v>1140</c:v>
                      </c:pt>
                      <c:pt idx="7">
                        <c:v>720</c:v>
                      </c:pt>
                      <c:pt idx="8">
                        <c:v>300</c:v>
                      </c:pt>
                      <c:pt idx="9">
                        <c:v>300</c:v>
                      </c:pt>
                      <c:pt idx="10">
                        <c:v>120</c:v>
                      </c:pt>
                      <c:pt idx="11">
                        <c:v>360</c:v>
                      </c:pt>
                      <c:pt idx="12">
                        <c:v>509</c:v>
                      </c:pt>
                      <c:pt idx="13">
                        <c:v>480</c:v>
                      </c:pt>
                      <c:pt idx="14">
                        <c:v>2400</c:v>
                      </c:pt>
                      <c:pt idx="15">
                        <c:v>90</c:v>
                      </c:pt>
                    </c:numCache>
                  </c:numRef>
                </c:val>
                <c:extLst xmlns:c15="http://schemas.microsoft.com/office/drawing/2012/chart">
                  <c:ext xmlns:c16="http://schemas.microsoft.com/office/drawing/2014/chart" uri="{C3380CC4-5D6E-409C-BE32-E72D297353CC}">
                    <c16:uniqueId val="{00000007-DAA3-49B1-A0DF-01F62099C0A3}"/>
                  </c:ext>
                </c:extLst>
              </c15:ser>
            </c15:filteredBarSeries>
          </c:ext>
        </c:extLst>
      </c:barChart>
      <c:catAx>
        <c:axId val="37432579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a:t>BİRİNCİ</a:t>
                </a:r>
                <a:r>
                  <a:rPr lang="tr-TR" sz="1800" baseline="0"/>
                  <a:t> PİLOT ÇALIŞMAYA KATILAN FİRMALAR</a:t>
                </a:r>
                <a:endParaRPr lang="tr-TR" sz="18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tr-TR"/>
          </a:p>
        </c:txPr>
        <c:crossAx val="374327432"/>
        <c:crosses val="autoZero"/>
        <c:auto val="1"/>
        <c:lblAlgn val="ctr"/>
        <c:lblOffset val="100"/>
        <c:noMultiLvlLbl val="0"/>
      </c:catAx>
      <c:valAx>
        <c:axId val="37432743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crossAx val="374325792"/>
        <c:crosses val="autoZero"/>
        <c:crossBetween val="between"/>
      </c:valAx>
      <c:spPr>
        <a:noFill/>
        <a:ln>
          <a:noFill/>
        </a:ln>
        <a:effectLst>
          <a:outerShdw blurRad="50800" dist="38100" dir="2700000" algn="tl" rotWithShape="0">
            <a:prstClr val="black">
              <a:alpha val="40000"/>
            </a:prstClr>
          </a:outerShdw>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2700000">
        <a:prstClr val="black">
          <a:alpha val="50000"/>
        </a:prstClr>
      </a:innerShdw>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tr-TR" sz="2400" b="1" i="0" baseline="0" dirty="0" smtClean="0">
                <a:effectLst/>
              </a:rPr>
              <a:t>E-CTD başvuru formu doldurma </a:t>
            </a:r>
            <a:r>
              <a:rPr lang="tr-TR" sz="2400" b="1" i="0" baseline="0" dirty="0">
                <a:effectLst/>
              </a:rPr>
              <a:t>süreleri (dakika</a:t>
            </a:r>
            <a:r>
              <a:rPr lang="tr-TR" sz="2400" b="1" i="0" baseline="0" dirty="0" smtClean="0">
                <a:effectLst/>
              </a:rPr>
              <a:t>)</a:t>
            </a:r>
          </a:p>
          <a:p>
            <a:pPr>
              <a:defRPr sz="2400"/>
            </a:pPr>
            <a:r>
              <a:rPr lang="tr-TR" sz="2000" b="1" i="0" baseline="0" dirty="0" smtClean="0">
                <a:effectLst/>
              </a:rPr>
              <a:t>Ortalama süre 476</a:t>
            </a:r>
            <a:r>
              <a:rPr lang="tr-TR" sz="2000" b="1" i="0" u="none" strike="noStrike" kern="1200" baseline="0" dirty="0" smtClean="0">
                <a:solidFill>
                  <a:prstClr val="black">
                    <a:lumMod val="75000"/>
                    <a:lumOff val="25000"/>
                  </a:prstClr>
                </a:solidFill>
                <a:effectLst/>
                <a:latin typeface="+mn-lt"/>
                <a:ea typeface="+mn-ea"/>
                <a:cs typeface="+mn-cs"/>
              </a:rPr>
              <a:t> dakika</a:t>
            </a:r>
            <a:endParaRPr lang="tr-TR" sz="2000" b="1" i="0" u="none" strike="noStrike" kern="1200" baseline="0" dirty="0">
              <a:solidFill>
                <a:prstClr val="black">
                  <a:lumMod val="75000"/>
                  <a:lumOff val="25000"/>
                </a:prstClr>
              </a:solidFill>
              <a:effectLst/>
              <a:latin typeface="+mn-lt"/>
              <a:ea typeface="+mn-ea"/>
              <a:cs typeface="+mn-cs"/>
            </a:endParaRPr>
          </a:p>
        </c:rich>
      </c:tx>
      <c:layout>
        <c:manualLayout>
          <c:xMode val="edge"/>
          <c:yMode val="edge"/>
          <c:x val="0.22520760179470808"/>
          <c:y val="3.1073446327683617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barChart>
        <c:barDir val="col"/>
        <c:grouping val="stacked"/>
        <c:varyColors val="0"/>
        <c:ser>
          <c:idx val="7"/>
          <c:order val="0"/>
          <c:tx>
            <c:strRef>
              <c:f>Sayfa3!$A$10</c:f>
              <c:strCache>
                <c:ptCount val="1"/>
                <c:pt idx="0">
                  <c:v>TOPLAM</c:v>
                </c:pt>
              </c:strCache>
            </c:strRef>
          </c:tx>
          <c:spPr>
            <a:solidFill>
              <a:srgbClr val="0097A7">
                <a:alpha val="85000"/>
              </a:srgbClr>
            </a:solidFill>
            <a:ln w="9525" cap="flat" cmpd="sng" algn="ctr">
              <a:solidFill>
                <a:schemeClr val="lt1">
                  <a:alpha val="50000"/>
                </a:schemeClr>
              </a:solidFill>
              <a:round/>
            </a:ln>
            <a:effectLst/>
          </c:spPr>
          <c:invertIfNegative val="0"/>
          <c:dPt>
            <c:idx val="3"/>
            <c:invertIfNegative val="0"/>
            <c:bubble3D val="0"/>
            <c:spPr>
              <a:solidFill>
                <a:srgbClr val="0097A7">
                  <a:alpha val="85000"/>
                </a:srgbClr>
              </a:solidFill>
              <a:ln w="9525" cap="flat" cmpd="sng" algn="ctr">
                <a:solidFill>
                  <a:schemeClr val="accent6">
                    <a:lumMod val="40000"/>
                    <a:lumOff val="60000"/>
                  </a:schemeClr>
                </a:solidFill>
                <a:round/>
              </a:ln>
              <a:effectLst/>
            </c:spPr>
            <c:extLst>
              <c:ext xmlns:c16="http://schemas.microsoft.com/office/drawing/2014/chart" uri="{C3380CC4-5D6E-409C-BE32-E72D297353CC}">
                <c16:uniqueId val="{00000000-FFAE-4F67-9EE2-41DDC43393D0}"/>
              </c:ext>
            </c:extLst>
          </c:dPt>
          <c:cat>
            <c:numRef>
              <c:f>Sayfa1!$B$14:$E$14</c:f>
              <c:numCache>
                <c:formatCode>General</c:formatCode>
                <c:ptCount val="4"/>
                <c:pt idx="0">
                  <c:v>17</c:v>
                </c:pt>
                <c:pt idx="1">
                  <c:v>18</c:v>
                </c:pt>
                <c:pt idx="2">
                  <c:v>19</c:v>
                </c:pt>
                <c:pt idx="3">
                  <c:v>20</c:v>
                </c:pt>
              </c:numCache>
            </c:numRef>
          </c:cat>
          <c:val>
            <c:numRef>
              <c:f>Sayfa1!$B$15:$E$15</c:f>
              <c:numCache>
                <c:formatCode>General</c:formatCode>
                <c:ptCount val="4"/>
                <c:pt idx="0">
                  <c:v>205</c:v>
                </c:pt>
                <c:pt idx="1">
                  <c:v>330</c:v>
                </c:pt>
                <c:pt idx="2">
                  <c:v>700</c:v>
                </c:pt>
                <c:pt idx="3">
                  <c:v>699</c:v>
                </c:pt>
              </c:numCache>
            </c:numRef>
          </c:val>
          <c:extLst>
            <c:ext xmlns:c16="http://schemas.microsoft.com/office/drawing/2014/chart" uri="{C3380CC4-5D6E-409C-BE32-E72D297353CC}">
              <c16:uniqueId val="{00000000-B389-4419-8007-0A6D5DD3C516}"/>
            </c:ext>
          </c:extLst>
        </c:ser>
        <c:dLbls>
          <c:showLegendKey val="0"/>
          <c:showVal val="0"/>
          <c:showCatName val="0"/>
          <c:showSerName val="0"/>
          <c:showPercent val="0"/>
          <c:showBubbleSize val="0"/>
        </c:dLbls>
        <c:gapWidth val="208"/>
        <c:overlap val="100"/>
        <c:axId val="374325792"/>
        <c:axId val="374327432"/>
        <c:extLst/>
      </c:barChart>
      <c:catAx>
        <c:axId val="37432579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a:t>İKİNCİ</a:t>
                </a:r>
                <a:r>
                  <a:rPr lang="tr-TR" sz="1800" baseline="0"/>
                  <a:t> PİLOT ÇALIŞMAYA KATILAN FİRMALAR</a:t>
                </a:r>
                <a:endParaRPr lang="tr-TR" sz="18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tr-TR"/>
          </a:p>
        </c:txPr>
        <c:crossAx val="374327432"/>
        <c:crosses val="autoZero"/>
        <c:auto val="1"/>
        <c:lblAlgn val="ctr"/>
        <c:lblOffset val="100"/>
        <c:noMultiLvlLbl val="0"/>
      </c:catAx>
      <c:valAx>
        <c:axId val="374327432"/>
        <c:scaling>
          <c:orientation val="minMax"/>
          <c:max val="3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crossAx val="374325792"/>
        <c:crosses val="autoZero"/>
        <c:crossBetween val="between"/>
      </c:valAx>
      <c:spPr>
        <a:noFill/>
        <a:ln>
          <a:noFill/>
        </a:ln>
        <a:effectLst>
          <a:outerShdw blurRad="50800" dist="38100" dir="2700000" algn="tl" rotWithShape="0">
            <a:prstClr val="black">
              <a:alpha val="40000"/>
            </a:prstClr>
          </a:outerShdw>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innerShdw blurRad="63500" dist="50800" dir="2700000">
        <a:prstClr val="black">
          <a:alpha val="50000"/>
        </a:prstClr>
      </a:innerShdw>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07C24-E6AF-4169-A1A7-011623450990}" type="doc">
      <dgm:prSet loTypeId="urn:microsoft.com/office/officeart/2005/8/layout/radial4"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tr-TR"/>
        </a:p>
      </dgm:t>
    </dgm:pt>
    <dgm:pt modelId="{2FB2F498-031C-4BA7-A1D4-5E81CF46BD95}">
      <dgm:prSet phldrT="[Metin]"/>
      <dgm:spPr>
        <a:gradFill rotWithShape="0">
          <a:gsLst>
            <a:gs pos="0">
              <a:schemeClr val="accent6">
                <a:lumMod val="40000"/>
                <a:lumOff val="60000"/>
              </a:schemeClr>
            </a:gs>
            <a:gs pos="25000">
              <a:srgbClr val="C00000"/>
            </a:gs>
            <a:gs pos="100000">
              <a:srgbClr val="C00000"/>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tr-TR" dirty="0" smtClean="0"/>
            <a:t>İLAÇ RUHSATLANDIRMA DAİRESİ </a:t>
          </a:r>
          <a:endParaRPr lang="tr-TR" dirty="0"/>
        </a:p>
      </dgm:t>
    </dgm:pt>
    <dgm:pt modelId="{9BDEE2B3-19B6-4ECF-A86A-FB8E47A557CB}" type="parTrans" cxnId="{C2B1DE71-A4A6-42B5-8BBA-D97BB3C8FD2D}">
      <dgm:prSet/>
      <dgm:spPr>
        <a:solidFill>
          <a:srgbClr val="0097A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endParaRPr lang="tr-TR"/>
        </a:p>
      </dgm:t>
    </dgm:pt>
    <dgm:pt modelId="{07C0248C-36BA-473C-AC5A-62AC4D6893B0}" type="sibTrans" cxnId="{C2B1DE71-A4A6-42B5-8BBA-D97BB3C8FD2D}">
      <dgm:prSet/>
      <dgm:spPr/>
      <dgm:t>
        <a:bodyPr/>
        <a:lstStyle/>
        <a:p>
          <a:pPr algn="ctr"/>
          <a:endParaRPr lang="tr-TR"/>
        </a:p>
      </dgm:t>
    </dgm:pt>
    <dgm:pt modelId="{1855B45A-B77B-4A35-9565-254F0DE3528A}">
      <dgm:prSet phldrT="[Metin]"/>
      <dgm:spPr>
        <a:gradFill rotWithShape="0">
          <a:gsLst>
            <a:gs pos="0">
              <a:schemeClr val="accent6">
                <a:lumMod val="40000"/>
                <a:lumOff val="60000"/>
              </a:schemeClr>
            </a:gs>
            <a:gs pos="25000">
              <a:srgbClr val="C00000"/>
            </a:gs>
            <a:gs pos="100000">
              <a:srgbClr val="C00000"/>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tr-TR" dirty="0" smtClean="0"/>
            <a:t>BİLGİ SİSTEMLERİ DAİRESİ </a:t>
          </a:r>
          <a:endParaRPr lang="tr-TR" dirty="0"/>
        </a:p>
      </dgm:t>
    </dgm:pt>
    <dgm:pt modelId="{05CCC681-8C83-4776-A7A4-DEB6282F5EB7}" type="parTrans" cxnId="{03EAE7F0-AB5F-4BA8-B80C-8A51E90C5196}">
      <dgm:prSet/>
      <dgm:spPr>
        <a:solidFill>
          <a:srgbClr val="0097A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endParaRPr lang="tr-TR"/>
        </a:p>
      </dgm:t>
    </dgm:pt>
    <dgm:pt modelId="{1456CC00-AACB-4ACC-8570-0BE41EF8922E}" type="sibTrans" cxnId="{03EAE7F0-AB5F-4BA8-B80C-8A51E90C5196}">
      <dgm:prSet/>
      <dgm:spPr/>
      <dgm:t>
        <a:bodyPr/>
        <a:lstStyle/>
        <a:p>
          <a:pPr algn="ctr"/>
          <a:endParaRPr lang="tr-TR"/>
        </a:p>
      </dgm:t>
    </dgm:pt>
    <dgm:pt modelId="{CCF0C348-76B7-40A4-ADA3-120416685FA0}">
      <dgm:prSet phldrT="[Metin]" custT="1"/>
      <dgm:spPr>
        <a:gradFill rotWithShape="0">
          <a:gsLst>
            <a:gs pos="0">
              <a:schemeClr val="accent6">
                <a:lumMod val="40000"/>
                <a:lumOff val="60000"/>
              </a:schemeClr>
            </a:gs>
            <a:gs pos="25000">
              <a:srgbClr val="0097A7"/>
            </a:gs>
            <a:gs pos="100000">
              <a:srgbClr val="0097A7"/>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tr-TR" sz="2400" dirty="0" smtClean="0"/>
            <a:t>E-CTD ÇALIŞMA GRUBU</a:t>
          </a:r>
        </a:p>
        <a:p>
          <a:pPr algn="ctr"/>
          <a:r>
            <a:rPr lang="tr-TR" sz="2400" dirty="0" smtClean="0"/>
            <a:t>12.11.2021</a:t>
          </a:r>
          <a:endParaRPr lang="tr-TR" sz="2400" dirty="0"/>
        </a:p>
      </dgm:t>
    </dgm:pt>
    <dgm:pt modelId="{98FF4E32-C3BA-48F3-905F-7C1C4B174F7D}" type="sibTrans" cxnId="{5A5DF741-9BBB-46EE-A96D-40450E7CE4DE}">
      <dgm:prSet/>
      <dgm:spPr/>
      <dgm:t>
        <a:bodyPr/>
        <a:lstStyle/>
        <a:p>
          <a:pPr algn="ctr"/>
          <a:endParaRPr lang="tr-TR"/>
        </a:p>
      </dgm:t>
    </dgm:pt>
    <dgm:pt modelId="{B1D756C9-0039-4E13-BAF7-E50DAB320CC7}" type="parTrans" cxnId="{5A5DF741-9BBB-46EE-A96D-40450E7CE4DE}">
      <dgm:prSet/>
      <dgm:spPr/>
      <dgm:t>
        <a:bodyPr/>
        <a:lstStyle/>
        <a:p>
          <a:pPr algn="ctr"/>
          <a:endParaRPr lang="tr-TR"/>
        </a:p>
      </dgm:t>
    </dgm:pt>
    <dgm:pt modelId="{7A21F4BF-6A99-41F6-847B-E030320B9DE8}" type="pres">
      <dgm:prSet presAssocID="{CAE07C24-E6AF-4169-A1A7-011623450990}" presName="cycle" presStyleCnt="0">
        <dgm:presLayoutVars>
          <dgm:chMax val="1"/>
          <dgm:dir/>
          <dgm:animLvl val="ctr"/>
          <dgm:resizeHandles val="exact"/>
        </dgm:presLayoutVars>
      </dgm:prSet>
      <dgm:spPr/>
      <dgm:t>
        <a:bodyPr/>
        <a:lstStyle/>
        <a:p>
          <a:endParaRPr lang="tr-TR"/>
        </a:p>
      </dgm:t>
    </dgm:pt>
    <dgm:pt modelId="{1F639546-4967-421F-8E22-AC79778D75D3}" type="pres">
      <dgm:prSet presAssocID="{CCF0C348-76B7-40A4-ADA3-120416685FA0}" presName="centerShape" presStyleLbl="node0" presStyleIdx="0" presStyleCnt="1" custScaleX="261398" custScaleY="43899" custLinFactNeighborX="-245"/>
      <dgm:spPr>
        <a:prstGeom prst="roundRect">
          <a:avLst/>
        </a:prstGeom>
      </dgm:spPr>
      <dgm:t>
        <a:bodyPr/>
        <a:lstStyle/>
        <a:p>
          <a:endParaRPr lang="tr-TR"/>
        </a:p>
      </dgm:t>
    </dgm:pt>
    <dgm:pt modelId="{269D6F16-D4BA-427F-8F84-8271932A621A}" type="pres">
      <dgm:prSet presAssocID="{9BDEE2B3-19B6-4ECF-A86A-FB8E47A557CB}" presName="parTrans" presStyleLbl="bgSibTrans2D1" presStyleIdx="0" presStyleCnt="2"/>
      <dgm:spPr/>
      <dgm:t>
        <a:bodyPr/>
        <a:lstStyle/>
        <a:p>
          <a:endParaRPr lang="tr-TR"/>
        </a:p>
      </dgm:t>
    </dgm:pt>
    <dgm:pt modelId="{F28E94A3-1A97-4916-8737-900EBF6DA627}" type="pres">
      <dgm:prSet presAssocID="{2FB2F498-031C-4BA7-A1D4-5E81CF46BD95}" presName="node" presStyleLbl="node1" presStyleIdx="0" presStyleCnt="2" custScaleX="180039" custScaleY="57762">
        <dgm:presLayoutVars>
          <dgm:bulletEnabled val="1"/>
        </dgm:presLayoutVars>
      </dgm:prSet>
      <dgm:spPr/>
      <dgm:t>
        <a:bodyPr/>
        <a:lstStyle/>
        <a:p>
          <a:endParaRPr lang="tr-TR"/>
        </a:p>
      </dgm:t>
    </dgm:pt>
    <dgm:pt modelId="{3969871B-D9B2-4376-A133-2C118B76D606}" type="pres">
      <dgm:prSet presAssocID="{05CCC681-8C83-4776-A7A4-DEB6282F5EB7}" presName="parTrans" presStyleLbl="bgSibTrans2D1" presStyleIdx="1" presStyleCnt="2"/>
      <dgm:spPr/>
      <dgm:t>
        <a:bodyPr/>
        <a:lstStyle/>
        <a:p>
          <a:endParaRPr lang="tr-TR"/>
        </a:p>
      </dgm:t>
    </dgm:pt>
    <dgm:pt modelId="{5E881E7B-7030-4A2C-AA34-B4D0391D614C}" type="pres">
      <dgm:prSet presAssocID="{1855B45A-B77B-4A35-9565-254F0DE3528A}" presName="node" presStyleLbl="node1" presStyleIdx="1" presStyleCnt="2" custScaleX="160034" custScaleY="57762">
        <dgm:presLayoutVars>
          <dgm:bulletEnabled val="1"/>
        </dgm:presLayoutVars>
      </dgm:prSet>
      <dgm:spPr/>
      <dgm:t>
        <a:bodyPr/>
        <a:lstStyle/>
        <a:p>
          <a:endParaRPr lang="tr-TR"/>
        </a:p>
      </dgm:t>
    </dgm:pt>
  </dgm:ptLst>
  <dgm:cxnLst>
    <dgm:cxn modelId="{C2B1DE71-A4A6-42B5-8BBA-D97BB3C8FD2D}" srcId="{CCF0C348-76B7-40A4-ADA3-120416685FA0}" destId="{2FB2F498-031C-4BA7-A1D4-5E81CF46BD95}" srcOrd="0" destOrd="0" parTransId="{9BDEE2B3-19B6-4ECF-A86A-FB8E47A557CB}" sibTransId="{07C0248C-36BA-473C-AC5A-62AC4D6893B0}"/>
    <dgm:cxn modelId="{8D16FEE1-3ACA-4EDB-9A56-E7CAFB1EB191}" type="presOf" srcId="{05CCC681-8C83-4776-A7A4-DEB6282F5EB7}" destId="{3969871B-D9B2-4376-A133-2C118B76D606}" srcOrd="0" destOrd="0" presId="urn:microsoft.com/office/officeart/2005/8/layout/radial4"/>
    <dgm:cxn modelId="{03EAE7F0-AB5F-4BA8-B80C-8A51E90C5196}" srcId="{CCF0C348-76B7-40A4-ADA3-120416685FA0}" destId="{1855B45A-B77B-4A35-9565-254F0DE3528A}" srcOrd="1" destOrd="0" parTransId="{05CCC681-8C83-4776-A7A4-DEB6282F5EB7}" sibTransId="{1456CC00-AACB-4ACC-8570-0BE41EF8922E}"/>
    <dgm:cxn modelId="{0708FBE6-802E-4D89-B1CC-F021B8880FC3}" type="presOf" srcId="{2FB2F498-031C-4BA7-A1D4-5E81CF46BD95}" destId="{F28E94A3-1A97-4916-8737-900EBF6DA627}" srcOrd="0" destOrd="0" presId="urn:microsoft.com/office/officeart/2005/8/layout/radial4"/>
    <dgm:cxn modelId="{878E9277-E714-47E5-8F75-19CC2928DA27}" type="presOf" srcId="{9BDEE2B3-19B6-4ECF-A86A-FB8E47A557CB}" destId="{269D6F16-D4BA-427F-8F84-8271932A621A}" srcOrd="0" destOrd="0" presId="urn:microsoft.com/office/officeart/2005/8/layout/radial4"/>
    <dgm:cxn modelId="{4D1D8C2B-0233-4B0A-AC2F-847FCF4006F1}" type="presOf" srcId="{1855B45A-B77B-4A35-9565-254F0DE3528A}" destId="{5E881E7B-7030-4A2C-AA34-B4D0391D614C}" srcOrd="0" destOrd="0" presId="urn:microsoft.com/office/officeart/2005/8/layout/radial4"/>
    <dgm:cxn modelId="{1C1F04B4-340C-40B8-B4D8-6C9A008F1006}" type="presOf" srcId="{CCF0C348-76B7-40A4-ADA3-120416685FA0}" destId="{1F639546-4967-421F-8E22-AC79778D75D3}" srcOrd="0" destOrd="0" presId="urn:microsoft.com/office/officeart/2005/8/layout/radial4"/>
    <dgm:cxn modelId="{5A5DF741-9BBB-46EE-A96D-40450E7CE4DE}" srcId="{CAE07C24-E6AF-4169-A1A7-011623450990}" destId="{CCF0C348-76B7-40A4-ADA3-120416685FA0}" srcOrd="0" destOrd="0" parTransId="{B1D756C9-0039-4E13-BAF7-E50DAB320CC7}" sibTransId="{98FF4E32-C3BA-48F3-905F-7C1C4B174F7D}"/>
    <dgm:cxn modelId="{F8E6715B-0DF0-49E9-8F33-F505C363FBAE}" type="presOf" srcId="{CAE07C24-E6AF-4169-A1A7-011623450990}" destId="{7A21F4BF-6A99-41F6-847B-E030320B9DE8}" srcOrd="0" destOrd="0" presId="urn:microsoft.com/office/officeart/2005/8/layout/radial4"/>
    <dgm:cxn modelId="{E624BD46-8C71-4E02-8160-D11F12467AAF}" type="presParOf" srcId="{7A21F4BF-6A99-41F6-847B-E030320B9DE8}" destId="{1F639546-4967-421F-8E22-AC79778D75D3}" srcOrd="0" destOrd="0" presId="urn:microsoft.com/office/officeart/2005/8/layout/radial4"/>
    <dgm:cxn modelId="{F2A4E36E-D176-43A6-BFBD-FA1AD336F13B}" type="presParOf" srcId="{7A21F4BF-6A99-41F6-847B-E030320B9DE8}" destId="{269D6F16-D4BA-427F-8F84-8271932A621A}" srcOrd="1" destOrd="0" presId="urn:microsoft.com/office/officeart/2005/8/layout/radial4"/>
    <dgm:cxn modelId="{E19231AB-2FBA-476C-9205-C2BB5610208B}" type="presParOf" srcId="{7A21F4BF-6A99-41F6-847B-E030320B9DE8}" destId="{F28E94A3-1A97-4916-8737-900EBF6DA627}" srcOrd="2" destOrd="0" presId="urn:microsoft.com/office/officeart/2005/8/layout/radial4"/>
    <dgm:cxn modelId="{818D5FE1-3516-4DCA-AEF4-42FA97100FE2}" type="presParOf" srcId="{7A21F4BF-6A99-41F6-847B-E030320B9DE8}" destId="{3969871B-D9B2-4376-A133-2C118B76D606}" srcOrd="3" destOrd="0" presId="urn:microsoft.com/office/officeart/2005/8/layout/radial4"/>
    <dgm:cxn modelId="{AD121CDE-5097-44E1-AE10-7FDB2063E608}" type="presParOf" srcId="{7A21F4BF-6A99-41F6-847B-E030320B9DE8}" destId="{5E881E7B-7030-4A2C-AA34-B4D0391D614C}" srcOrd="4" destOrd="0" presId="urn:microsoft.com/office/officeart/2005/8/layout/radial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826EC-496E-4EC3-8CF3-51B511FB4086}"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tr-TR"/>
        </a:p>
      </dgm:t>
    </dgm:pt>
    <dgm:pt modelId="{1BAC534D-B53E-4C88-ADB2-A5F290CF3E7D}">
      <dgm:prSet phldrT="[Metin]" custT="1"/>
      <dgm:spPr>
        <a:gradFill rotWithShape="0">
          <a:gsLst>
            <a:gs pos="0">
              <a:schemeClr val="accent6">
                <a:lumMod val="40000"/>
                <a:lumOff val="60000"/>
              </a:schemeClr>
            </a:gs>
            <a:gs pos="10000">
              <a:srgbClr val="0097A7"/>
            </a:gs>
            <a:gs pos="100000">
              <a:srgbClr val="C00000"/>
            </a:gs>
          </a:gsLst>
        </a:gradFill>
      </dgm:spPr>
      <dgm:t>
        <a:bodyPr/>
        <a:lstStyle/>
        <a:p>
          <a:r>
            <a:rPr lang="tr-TR" sz="2400" dirty="0" smtClean="0">
              <a:solidFill>
                <a:schemeClr val="bg1"/>
              </a:solidFill>
            </a:rPr>
            <a:t>BİRİNCİ PİLOT ÇALIŞMA</a:t>
          </a:r>
          <a:endParaRPr lang="tr-TR" sz="2400" dirty="0">
            <a:solidFill>
              <a:schemeClr val="bg1"/>
            </a:solidFill>
          </a:endParaRPr>
        </a:p>
      </dgm:t>
    </dgm:pt>
    <dgm:pt modelId="{AED04BC5-56A1-410C-A2E3-E59BC54CD3DC}" type="parTrans" cxnId="{05C56219-6DDA-4985-B0BC-A34C9B0E7CBB}">
      <dgm:prSet/>
      <dgm:spPr/>
      <dgm:t>
        <a:bodyPr/>
        <a:lstStyle/>
        <a:p>
          <a:endParaRPr lang="tr-TR" sz="2400">
            <a:solidFill>
              <a:schemeClr val="bg1"/>
            </a:solidFill>
          </a:endParaRPr>
        </a:p>
      </dgm:t>
    </dgm:pt>
    <dgm:pt modelId="{E5B6F387-4CBB-47E9-8702-48AD8F0BED97}" type="sibTrans" cxnId="{05C56219-6DDA-4985-B0BC-A34C9B0E7CBB}">
      <dgm:prSet/>
      <dgm:spPr/>
      <dgm:t>
        <a:bodyPr/>
        <a:lstStyle/>
        <a:p>
          <a:endParaRPr lang="tr-TR" sz="2400">
            <a:solidFill>
              <a:schemeClr val="bg1"/>
            </a:solidFill>
          </a:endParaRPr>
        </a:p>
      </dgm:t>
    </dgm:pt>
    <dgm:pt modelId="{5281B183-F8F5-4182-92F6-86C9746F002B}">
      <dgm:prSet phldrT="[Metin]" custT="1"/>
      <dgm:spPr>
        <a:solidFill>
          <a:srgbClr val="1EA0C1"/>
        </a:solidFill>
      </dgm:spPr>
      <dgm:t>
        <a:bodyPr/>
        <a:lstStyle/>
        <a:p>
          <a:r>
            <a:rPr lang="tr-TR" sz="2400" dirty="0" smtClean="0">
              <a:solidFill>
                <a:schemeClr val="bg1"/>
              </a:solidFill>
            </a:rPr>
            <a:t>23.08.2022</a:t>
          </a:r>
          <a:endParaRPr lang="tr-TR" sz="2400" dirty="0">
            <a:solidFill>
              <a:schemeClr val="bg1"/>
            </a:solidFill>
          </a:endParaRPr>
        </a:p>
      </dgm:t>
    </dgm:pt>
    <dgm:pt modelId="{38585E4D-CD9D-4F1A-86D4-DE8C364B1A51}" type="parTrans" cxnId="{EDE050B5-4E36-484A-BD40-7A0B4A68BB6C}">
      <dgm:prSet/>
      <dgm:spPr/>
      <dgm:t>
        <a:bodyPr/>
        <a:lstStyle/>
        <a:p>
          <a:endParaRPr lang="tr-TR" sz="2400">
            <a:solidFill>
              <a:schemeClr val="bg1"/>
            </a:solidFill>
          </a:endParaRPr>
        </a:p>
      </dgm:t>
    </dgm:pt>
    <dgm:pt modelId="{BCE6342D-2E1E-4952-8419-83C7A40C03BE}" type="sibTrans" cxnId="{EDE050B5-4E36-484A-BD40-7A0B4A68BB6C}">
      <dgm:prSet/>
      <dgm:spPr/>
      <dgm:t>
        <a:bodyPr/>
        <a:lstStyle/>
        <a:p>
          <a:endParaRPr lang="tr-TR" sz="2400">
            <a:solidFill>
              <a:schemeClr val="bg1"/>
            </a:solidFill>
          </a:endParaRPr>
        </a:p>
      </dgm:t>
    </dgm:pt>
    <dgm:pt modelId="{D36D350F-04EA-42B6-9FB8-F09909ADD41F}">
      <dgm:prSet phldrT="[Metin]" custT="1"/>
      <dgm:spPr>
        <a:gradFill rotWithShape="0">
          <a:gsLst>
            <a:gs pos="0">
              <a:schemeClr val="accent6">
                <a:lumMod val="40000"/>
                <a:lumOff val="60000"/>
              </a:schemeClr>
            </a:gs>
            <a:gs pos="10000">
              <a:srgbClr val="1EA0C1"/>
            </a:gs>
            <a:gs pos="100000">
              <a:srgbClr val="1EA0C1"/>
            </a:gs>
          </a:gsLst>
          <a:lin ang="5400000" scaled="0"/>
        </a:gradFill>
      </dgm:spPr>
      <dgm:t>
        <a:bodyPr/>
        <a:lstStyle/>
        <a:p>
          <a:r>
            <a:rPr lang="tr-TR" sz="2400" dirty="0" smtClean="0">
              <a:solidFill>
                <a:schemeClr val="bg1"/>
              </a:solidFill>
            </a:rPr>
            <a:t>16 FİRMA</a:t>
          </a:r>
          <a:endParaRPr lang="tr-TR" sz="2400" dirty="0">
            <a:solidFill>
              <a:schemeClr val="bg1"/>
            </a:solidFill>
          </a:endParaRPr>
        </a:p>
      </dgm:t>
    </dgm:pt>
    <dgm:pt modelId="{EEEBEBF7-7E7B-4507-B114-C82025617A56}" type="parTrans" cxnId="{7C7EBA6F-2094-4120-BCFA-45DADEF65C3B}">
      <dgm:prSet/>
      <dgm:spPr/>
      <dgm:t>
        <a:bodyPr/>
        <a:lstStyle/>
        <a:p>
          <a:endParaRPr lang="tr-TR" sz="2400">
            <a:solidFill>
              <a:schemeClr val="bg1"/>
            </a:solidFill>
          </a:endParaRPr>
        </a:p>
      </dgm:t>
    </dgm:pt>
    <dgm:pt modelId="{A82AD3EF-BAB8-4E5E-AD9A-2F9CB856D7DF}" type="sibTrans" cxnId="{7C7EBA6F-2094-4120-BCFA-45DADEF65C3B}">
      <dgm:prSet/>
      <dgm:spPr/>
      <dgm:t>
        <a:bodyPr/>
        <a:lstStyle/>
        <a:p>
          <a:endParaRPr lang="tr-TR" sz="2400">
            <a:solidFill>
              <a:schemeClr val="bg1"/>
            </a:solidFill>
          </a:endParaRPr>
        </a:p>
      </dgm:t>
    </dgm:pt>
    <dgm:pt modelId="{A10E4E06-0501-420E-AE64-D12A95DECA21}">
      <dgm:prSet phldrT="[Metin]" custT="1"/>
      <dgm:spPr>
        <a:gradFill rotWithShape="0">
          <a:gsLst>
            <a:gs pos="0">
              <a:schemeClr val="accent6">
                <a:lumMod val="40000"/>
                <a:lumOff val="60000"/>
              </a:schemeClr>
            </a:gs>
            <a:gs pos="10000">
              <a:srgbClr val="0097A7"/>
            </a:gs>
            <a:gs pos="100000">
              <a:srgbClr val="0097A7"/>
            </a:gs>
          </a:gsLst>
        </a:gradFill>
      </dgm:spPr>
      <dgm:t>
        <a:bodyPr/>
        <a:lstStyle/>
        <a:p>
          <a:r>
            <a:rPr lang="tr-TR" sz="2400" dirty="0" smtClean="0">
              <a:solidFill>
                <a:schemeClr val="bg1"/>
              </a:solidFill>
            </a:rPr>
            <a:t>İKİNCİ PİLOT ÇALIŞMA</a:t>
          </a:r>
          <a:endParaRPr lang="tr-TR" sz="2400" dirty="0">
            <a:solidFill>
              <a:schemeClr val="bg1"/>
            </a:solidFill>
          </a:endParaRPr>
        </a:p>
      </dgm:t>
    </dgm:pt>
    <dgm:pt modelId="{BC9C6A16-CB74-465D-8617-6F7DEB48F9F4}" type="parTrans" cxnId="{263397ED-D0A2-4A0C-8127-8BFCD5965348}">
      <dgm:prSet/>
      <dgm:spPr/>
      <dgm:t>
        <a:bodyPr/>
        <a:lstStyle/>
        <a:p>
          <a:endParaRPr lang="tr-TR" sz="2400">
            <a:solidFill>
              <a:schemeClr val="bg1"/>
            </a:solidFill>
          </a:endParaRPr>
        </a:p>
      </dgm:t>
    </dgm:pt>
    <dgm:pt modelId="{34DF6D5F-731F-4666-A965-FA018028D155}" type="sibTrans" cxnId="{263397ED-D0A2-4A0C-8127-8BFCD5965348}">
      <dgm:prSet/>
      <dgm:spPr/>
      <dgm:t>
        <a:bodyPr/>
        <a:lstStyle/>
        <a:p>
          <a:endParaRPr lang="tr-TR" sz="2400">
            <a:solidFill>
              <a:schemeClr val="bg1"/>
            </a:solidFill>
          </a:endParaRPr>
        </a:p>
      </dgm:t>
    </dgm:pt>
    <dgm:pt modelId="{39BF8B85-510E-42EC-BA7B-D178084DB92C}">
      <dgm:prSet phldrT="[Metin]" custT="1"/>
      <dgm:spPr>
        <a:solidFill>
          <a:srgbClr val="1EA0C1">
            <a:alpha val="90000"/>
          </a:srgbClr>
        </a:solidFill>
      </dgm:spPr>
      <dgm:t>
        <a:bodyPr/>
        <a:lstStyle/>
        <a:p>
          <a:r>
            <a:rPr lang="tr-TR" sz="2400" dirty="0" smtClean="0">
              <a:solidFill>
                <a:schemeClr val="bg1"/>
              </a:solidFill>
            </a:rPr>
            <a:t>12.12.2022</a:t>
          </a:r>
          <a:endParaRPr lang="tr-TR" sz="2400" dirty="0">
            <a:solidFill>
              <a:schemeClr val="bg1"/>
            </a:solidFill>
          </a:endParaRPr>
        </a:p>
      </dgm:t>
    </dgm:pt>
    <dgm:pt modelId="{F11E76C1-33C3-4DCF-8636-98E0F3F83862}" type="parTrans" cxnId="{4C61313F-F639-4D6E-B385-543B1903CE6E}">
      <dgm:prSet/>
      <dgm:spPr/>
      <dgm:t>
        <a:bodyPr/>
        <a:lstStyle/>
        <a:p>
          <a:endParaRPr lang="tr-TR" sz="2400">
            <a:solidFill>
              <a:schemeClr val="bg1"/>
            </a:solidFill>
          </a:endParaRPr>
        </a:p>
      </dgm:t>
    </dgm:pt>
    <dgm:pt modelId="{D9124023-D20A-4094-97A4-4318CB17ECB5}" type="sibTrans" cxnId="{4C61313F-F639-4D6E-B385-543B1903CE6E}">
      <dgm:prSet/>
      <dgm:spPr/>
      <dgm:t>
        <a:bodyPr/>
        <a:lstStyle/>
        <a:p>
          <a:endParaRPr lang="tr-TR" sz="2400">
            <a:solidFill>
              <a:schemeClr val="bg1"/>
            </a:solidFill>
          </a:endParaRPr>
        </a:p>
      </dgm:t>
    </dgm:pt>
    <dgm:pt modelId="{A16AFB2D-0060-4D08-97D7-ECAC8656F6D9}">
      <dgm:prSet phldrT="[Metin]" custT="1"/>
      <dgm:spPr>
        <a:solidFill>
          <a:srgbClr val="1EA0C1">
            <a:alpha val="90000"/>
          </a:srgbClr>
        </a:solidFill>
      </dgm:spPr>
      <dgm:t>
        <a:bodyPr/>
        <a:lstStyle/>
        <a:p>
          <a:r>
            <a:rPr lang="tr-TR" sz="2400" dirty="0" smtClean="0">
              <a:solidFill>
                <a:schemeClr val="bg1"/>
              </a:solidFill>
            </a:rPr>
            <a:t>6 FİRMA</a:t>
          </a:r>
          <a:endParaRPr lang="tr-TR" sz="2400" dirty="0">
            <a:solidFill>
              <a:schemeClr val="bg1"/>
            </a:solidFill>
          </a:endParaRPr>
        </a:p>
      </dgm:t>
    </dgm:pt>
    <dgm:pt modelId="{E606461A-765E-41F6-80D5-42E5E1ADE5D3}" type="parTrans" cxnId="{A91371A6-13AE-469D-83AB-7AED31C1D525}">
      <dgm:prSet/>
      <dgm:spPr/>
      <dgm:t>
        <a:bodyPr/>
        <a:lstStyle/>
        <a:p>
          <a:endParaRPr lang="tr-TR" sz="2400">
            <a:solidFill>
              <a:schemeClr val="bg1"/>
            </a:solidFill>
          </a:endParaRPr>
        </a:p>
      </dgm:t>
    </dgm:pt>
    <dgm:pt modelId="{3A8D81ED-0843-4A50-8C07-2180DD12F752}" type="sibTrans" cxnId="{A91371A6-13AE-469D-83AB-7AED31C1D525}">
      <dgm:prSet/>
      <dgm:spPr/>
      <dgm:t>
        <a:bodyPr/>
        <a:lstStyle/>
        <a:p>
          <a:endParaRPr lang="tr-TR" sz="2400">
            <a:solidFill>
              <a:schemeClr val="bg1"/>
            </a:solidFill>
          </a:endParaRPr>
        </a:p>
      </dgm:t>
    </dgm:pt>
    <dgm:pt modelId="{1149B4EA-EAED-423C-B133-CBD66A014BB9}" type="pres">
      <dgm:prSet presAssocID="{A49826EC-496E-4EC3-8CF3-51B511FB4086}" presName="Name0" presStyleCnt="0">
        <dgm:presLayoutVars>
          <dgm:dir/>
          <dgm:animLvl val="lvl"/>
          <dgm:resizeHandles val="exact"/>
        </dgm:presLayoutVars>
      </dgm:prSet>
      <dgm:spPr/>
      <dgm:t>
        <a:bodyPr/>
        <a:lstStyle/>
        <a:p>
          <a:endParaRPr lang="tr-TR"/>
        </a:p>
      </dgm:t>
    </dgm:pt>
    <dgm:pt modelId="{D42E36F2-E063-4D82-96C8-312066E00564}" type="pres">
      <dgm:prSet presAssocID="{A10E4E06-0501-420E-AE64-D12A95DECA21}" presName="boxAndChildren" presStyleCnt="0"/>
      <dgm:spPr/>
    </dgm:pt>
    <dgm:pt modelId="{A4110AA2-D9A5-4E4F-8089-8909519A536F}" type="pres">
      <dgm:prSet presAssocID="{A10E4E06-0501-420E-AE64-D12A95DECA21}" presName="parentTextBox" presStyleLbl="node1" presStyleIdx="0" presStyleCnt="2"/>
      <dgm:spPr/>
      <dgm:t>
        <a:bodyPr/>
        <a:lstStyle/>
        <a:p>
          <a:endParaRPr lang="tr-TR"/>
        </a:p>
      </dgm:t>
    </dgm:pt>
    <dgm:pt modelId="{77442052-0B81-4A49-B733-6970EE9B5A65}" type="pres">
      <dgm:prSet presAssocID="{A10E4E06-0501-420E-AE64-D12A95DECA21}" presName="entireBox" presStyleLbl="node1" presStyleIdx="0" presStyleCnt="2"/>
      <dgm:spPr/>
      <dgm:t>
        <a:bodyPr/>
        <a:lstStyle/>
        <a:p>
          <a:endParaRPr lang="tr-TR"/>
        </a:p>
      </dgm:t>
    </dgm:pt>
    <dgm:pt modelId="{9131CDC4-5293-48C0-914F-FB4E74F53BBD}" type="pres">
      <dgm:prSet presAssocID="{A10E4E06-0501-420E-AE64-D12A95DECA21}" presName="descendantBox" presStyleCnt="0"/>
      <dgm:spPr/>
    </dgm:pt>
    <dgm:pt modelId="{5451837B-FCE8-4FB8-B203-D7FC7833CD5F}" type="pres">
      <dgm:prSet presAssocID="{39BF8B85-510E-42EC-BA7B-D178084DB92C}" presName="childTextBox" presStyleLbl="fgAccFollowNode1" presStyleIdx="0" presStyleCnt="4">
        <dgm:presLayoutVars>
          <dgm:bulletEnabled val="1"/>
        </dgm:presLayoutVars>
      </dgm:prSet>
      <dgm:spPr/>
      <dgm:t>
        <a:bodyPr/>
        <a:lstStyle/>
        <a:p>
          <a:endParaRPr lang="tr-TR"/>
        </a:p>
      </dgm:t>
    </dgm:pt>
    <dgm:pt modelId="{FE15E198-994B-4A3B-9D35-7D5FDA86E99A}" type="pres">
      <dgm:prSet presAssocID="{A16AFB2D-0060-4D08-97D7-ECAC8656F6D9}" presName="childTextBox" presStyleLbl="fgAccFollowNode1" presStyleIdx="1" presStyleCnt="4">
        <dgm:presLayoutVars>
          <dgm:bulletEnabled val="1"/>
        </dgm:presLayoutVars>
      </dgm:prSet>
      <dgm:spPr/>
      <dgm:t>
        <a:bodyPr/>
        <a:lstStyle/>
        <a:p>
          <a:endParaRPr lang="tr-TR"/>
        </a:p>
      </dgm:t>
    </dgm:pt>
    <dgm:pt modelId="{AE9CBE87-84DE-4A4B-BAEE-CA2F77B2B850}" type="pres">
      <dgm:prSet presAssocID="{E5B6F387-4CBB-47E9-8702-48AD8F0BED97}" presName="sp" presStyleCnt="0"/>
      <dgm:spPr/>
    </dgm:pt>
    <dgm:pt modelId="{9A29C6F1-F70B-4F38-B406-EEF8CF17666B}" type="pres">
      <dgm:prSet presAssocID="{1BAC534D-B53E-4C88-ADB2-A5F290CF3E7D}" presName="arrowAndChildren" presStyleCnt="0"/>
      <dgm:spPr/>
    </dgm:pt>
    <dgm:pt modelId="{7E2FDD57-4D36-46D8-A89D-F84A89F05BCF}" type="pres">
      <dgm:prSet presAssocID="{1BAC534D-B53E-4C88-ADB2-A5F290CF3E7D}" presName="parentTextArrow" presStyleLbl="node1" presStyleIdx="0" presStyleCnt="2"/>
      <dgm:spPr/>
      <dgm:t>
        <a:bodyPr/>
        <a:lstStyle/>
        <a:p>
          <a:endParaRPr lang="tr-TR"/>
        </a:p>
      </dgm:t>
    </dgm:pt>
    <dgm:pt modelId="{6E39E0AD-95C4-430B-B395-38ED05AF3759}" type="pres">
      <dgm:prSet presAssocID="{1BAC534D-B53E-4C88-ADB2-A5F290CF3E7D}" presName="arrow" presStyleLbl="node1" presStyleIdx="1" presStyleCnt="2"/>
      <dgm:spPr/>
      <dgm:t>
        <a:bodyPr/>
        <a:lstStyle/>
        <a:p>
          <a:endParaRPr lang="tr-TR"/>
        </a:p>
      </dgm:t>
    </dgm:pt>
    <dgm:pt modelId="{1A43CA4D-DA99-4FE3-ADEA-B3FE5E724AAB}" type="pres">
      <dgm:prSet presAssocID="{1BAC534D-B53E-4C88-ADB2-A5F290CF3E7D}" presName="descendantArrow" presStyleCnt="0"/>
      <dgm:spPr/>
    </dgm:pt>
    <dgm:pt modelId="{275406E7-DBD5-4C77-A793-69A03626B247}" type="pres">
      <dgm:prSet presAssocID="{5281B183-F8F5-4182-92F6-86C9746F002B}" presName="childTextArrow" presStyleLbl="fgAccFollowNode1" presStyleIdx="2" presStyleCnt="4">
        <dgm:presLayoutVars>
          <dgm:bulletEnabled val="1"/>
        </dgm:presLayoutVars>
      </dgm:prSet>
      <dgm:spPr/>
      <dgm:t>
        <a:bodyPr/>
        <a:lstStyle/>
        <a:p>
          <a:endParaRPr lang="tr-TR"/>
        </a:p>
      </dgm:t>
    </dgm:pt>
    <dgm:pt modelId="{4102CD87-3780-4BCB-B6C8-26C6E5DAFACA}" type="pres">
      <dgm:prSet presAssocID="{D36D350F-04EA-42B6-9FB8-F09909ADD41F}" presName="childTextArrow" presStyleLbl="fgAccFollowNode1" presStyleIdx="3" presStyleCnt="4">
        <dgm:presLayoutVars>
          <dgm:bulletEnabled val="1"/>
        </dgm:presLayoutVars>
      </dgm:prSet>
      <dgm:spPr/>
      <dgm:t>
        <a:bodyPr/>
        <a:lstStyle/>
        <a:p>
          <a:endParaRPr lang="tr-TR"/>
        </a:p>
      </dgm:t>
    </dgm:pt>
  </dgm:ptLst>
  <dgm:cxnLst>
    <dgm:cxn modelId="{18B31349-44A9-4439-8CE0-C3E6372F7A71}" type="presOf" srcId="{A49826EC-496E-4EC3-8CF3-51B511FB4086}" destId="{1149B4EA-EAED-423C-B133-CBD66A014BB9}" srcOrd="0" destOrd="0" presId="urn:microsoft.com/office/officeart/2005/8/layout/process4"/>
    <dgm:cxn modelId="{4C61313F-F639-4D6E-B385-543B1903CE6E}" srcId="{A10E4E06-0501-420E-AE64-D12A95DECA21}" destId="{39BF8B85-510E-42EC-BA7B-D178084DB92C}" srcOrd="0" destOrd="0" parTransId="{F11E76C1-33C3-4DCF-8636-98E0F3F83862}" sibTransId="{D9124023-D20A-4094-97A4-4318CB17ECB5}"/>
    <dgm:cxn modelId="{263397ED-D0A2-4A0C-8127-8BFCD5965348}" srcId="{A49826EC-496E-4EC3-8CF3-51B511FB4086}" destId="{A10E4E06-0501-420E-AE64-D12A95DECA21}" srcOrd="1" destOrd="0" parTransId="{BC9C6A16-CB74-465D-8617-6F7DEB48F9F4}" sibTransId="{34DF6D5F-731F-4666-A965-FA018028D155}"/>
    <dgm:cxn modelId="{B7461E04-867F-46A4-8402-4F390887CA1D}" type="presOf" srcId="{1BAC534D-B53E-4C88-ADB2-A5F290CF3E7D}" destId="{7E2FDD57-4D36-46D8-A89D-F84A89F05BCF}" srcOrd="0" destOrd="0" presId="urn:microsoft.com/office/officeart/2005/8/layout/process4"/>
    <dgm:cxn modelId="{EDE050B5-4E36-484A-BD40-7A0B4A68BB6C}" srcId="{1BAC534D-B53E-4C88-ADB2-A5F290CF3E7D}" destId="{5281B183-F8F5-4182-92F6-86C9746F002B}" srcOrd="0" destOrd="0" parTransId="{38585E4D-CD9D-4F1A-86D4-DE8C364B1A51}" sibTransId="{BCE6342D-2E1E-4952-8419-83C7A40C03BE}"/>
    <dgm:cxn modelId="{05C56219-6DDA-4985-B0BC-A34C9B0E7CBB}" srcId="{A49826EC-496E-4EC3-8CF3-51B511FB4086}" destId="{1BAC534D-B53E-4C88-ADB2-A5F290CF3E7D}" srcOrd="0" destOrd="0" parTransId="{AED04BC5-56A1-410C-A2E3-E59BC54CD3DC}" sibTransId="{E5B6F387-4CBB-47E9-8702-48AD8F0BED97}"/>
    <dgm:cxn modelId="{7C7EBA6F-2094-4120-BCFA-45DADEF65C3B}" srcId="{1BAC534D-B53E-4C88-ADB2-A5F290CF3E7D}" destId="{D36D350F-04EA-42B6-9FB8-F09909ADD41F}" srcOrd="1" destOrd="0" parTransId="{EEEBEBF7-7E7B-4507-B114-C82025617A56}" sibTransId="{A82AD3EF-BAB8-4E5E-AD9A-2F9CB856D7DF}"/>
    <dgm:cxn modelId="{27ABB3E3-A82A-4A62-8615-D2B7E7557EC6}" type="presOf" srcId="{1BAC534D-B53E-4C88-ADB2-A5F290CF3E7D}" destId="{6E39E0AD-95C4-430B-B395-38ED05AF3759}" srcOrd="1" destOrd="0" presId="urn:microsoft.com/office/officeart/2005/8/layout/process4"/>
    <dgm:cxn modelId="{6C40E8C4-FC3E-400B-98B7-7AAEB5AB65A2}" type="presOf" srcId="{A10E4E06-0501-420E-AE64-D12A95DECA21}" destId="{A4110AA2-D9A5-4E4F-8089-8909519A536F}" srcOrd="0" destOrd="0" presId="urn:microsoft.com/office/officeart/2005/8/layout/process4"/>
    <dgm:cxn modelId="{EFF1FE6C-A4D2-46B7-A4D6-B8280E930D9D}" type="presOf" srcId="{A10E4E06-0501-420E-AE64-D12A95DECA21}" destId="{77442052-0B81-4A49-B733-6970EE9B5A65}" srcOrd="1" destOrd="0" presId="urn:microsoft.com/office/officeart/2005/8/layout/process4"/>
    <dgm:cxn modelId="{258BBE18-1B1A-402E-AD87-C1139602D6DF}" type="presOf" srcId="{39BF8B85-510E-42EC-BA7B-D178084DB92C}" destId="{5451837B-FCE8-4FB8-B203-D7FC7833CD5F}" srcOrd="0" destOrd="0" presId="urn:microsoft.com/office/officeart/2005/8/layout/process4"/>
    <dgm:cxn modelId="{56478EFB-A4F9-4BDE-BE1E-4F05FC9FEF76}" type="presOf" srcId="{5281B183-F8F5-4182-92F6-86C9746F002B}" destId="{275406E7-DBD5-4C77-A793-69A03626B247}" srcOrd="0" destOrd="0" presId="urn:microsoft.com/office/officeart/2005/8/layout/process4"/>
    <dgm:cxn modelId="{A91371A6-13AE-469D-83AB-7AED31C1D525}" srcId="{A10E4E06-0501-420E-AE64-D12A95DECA21}" destId="{A16AFB2D-0060-4D08-97D7-ECAC8656F6D9}" srcOrd="1" destOrd="0" parTransId="{E606461A-765E-41F6-80D5-42E5E1ADE5D3}" sibTransId="{3A8D81ED-0843-4A50-8C07-2180DD12F752}"/>
    <dgm:cxn modelId="{C6403435-CD8D-4432-BBF1-D2E10AE3C820}" type="presOf" srcId="{A16AFB2D-0060-4D08-97D7-ECAC8656F6D9}" destId="{FE15E198-994B-4A3B-9D35-7D5FDA86E99A}" srcOrd="0" destOrd="0" presId="urn:microsoft.com/office/officeart/2005/8/layout/process4"/>
    <dgm:cxn modelId="{C25DE9B6-CAAF-4ECA-8830-8F1FF8387216}" type="presOf" srcId="{D36D350F-04EA-42B6-9FB8-F09909ADD41F}" destId="{4102CD87-3780-4BCB-B6C8-26C6E5DAFACA}" srcOrd="0" destOrd="0" presId="urn:microsoft.com/office/officeart/2005/8/layout/process4"/>
    <dgm:cxn modelId="{DEF2849F-205F-4AAF-9CE1-E808F3FA9739}" type="presParOf" srcId="{1149B4EA-EAED-423C-B133-CBD66A014BB9}" destId="{D42E36F2-E063-4D82-96C8-312066E00564}" srcOrd="0" destOrd="0" presId="urn:microsoft.com/office/officeart/2005/8/layout/process4"/>
    <dgm:cxn modelId="{F1BF9CE9-AE33-454C-A091-3B842E3E44DB}" type="presParOf" srcId="{D42E36F2-E063-4D82-96C8-312066E00564}" destId="{A4110AA2-D9A5-4E4F-8089-8909519A536F}" srcOrd="0" destOrd="0" presId="urn:microsoft.com/office/officeart/2005/8/layout/process4"/>
    <dgm:cxn modelId="{B4810F45-6009-4FD1-96A2-B78E17995E58}" type="presParOf" srcId="{D42E36F2-E063-4D82-96C8-312066E00564}" destId="{77442052-0B81-4A49-B733-6970EE9B5A65}" srcOrd="1" destOrd="0" presId="urn:microsoft.com/office/officeart/2005/8/layout/process4"/>
    <dgm:cxn modelId="{C8E88EB6-CECA-4FB9-8073-FCFF228114A9}" type="presParOf" srcId="{D42E36F2-E063-4D82-96C8-312066E00564}" destId="{9131CDC4-5293-48C0-914F-FB4E74F53BBD}" srcOrd="2" destOrd="0" presId="urn:microsoft.com/office/officeart/2005/8/layout/process4"/>
    <dgm:cxn modelId="{9760C7FF-1814-4F6E-87A2-A61B58184936}" type="presParOf" srcId="{9131CDC4-5293-48C0-914F-FB4E74F53BBD}" destId="{5451837B-FCE8-4FB8-B203-D7FC7833CD5F}" srcOrd="0" destOrd="0" presId="urn:microsoft.com/office/officeart/2005/8/layout/process4"/>
    <dgm:cxn modelId="{68AE1C0D-2FDC-44F6-8E90-DB784BC054E9}" type="presParOf" srcId="{9131CDC4-5293-48C0-914F-FB4E74F53BBD}" destId="{FE15E198-994B-4A3B-9D35-7D5FDA86E99A}" srcOrd="1" destOrd="0" presId="urn:microsoft.com/office/officeart/2005/8/layout/process4"/>
    <dgm:cxn modelId="{18A011C1-296C-469E-B2E1-18739D878CDF}" type="presParOf" srcId="{1149B4EA-EAED-423C-B133-CBD66A014BB9}" destId="{AE9CBE87-84DE-4A4B-BAEE-CA2F77B2B850}" srcOrd="1" destOrd="0" presId="urn:microsoft.com/office/officeart/2005/8/layout/process4"/>
    <dgm:cxn modelId="{91E8CD0D-2FE6-4845-862F-2EE74C80C1CB}" type="presParOf" srcId="{1149B4EA-EAED-423C-B133-CBD66A014BB9}" destId="{9A29C6F1-F70B-4F38-B406-EEF8CF17666B}" srcOrd="2" destOrd="0" presId="urn:microsoft.com/office/officeart/2005/8/layout/process4"/>
    <dgm:cxn modelId="{585690A5-C843-41D2-90B5-4D16DAE4285F}" type="presParOf" srcId="{9A29C6F1-F70B-4F38-B406-EEF8CF17666B}" destId="{7E2FDD57-4D36-46D8-A89D-F84A89F05BCF}" srcOrd="0" destOrd="0" presId="urn:microsoft.com/office/officeart/2005/8/layout/process4"/>
    <dgm:cxn modelId="{DA2DA30F-8DAA-4540-AB10-AC6AE7361084}" type="presParOf" srcId="{9A29C6F1-F70B-4F38-B406-EEF8CF17666B}" destId="{6E39E0AD-95C4-430B-B395-38ED05AF3759}" srcOrd="1" destOrd="0" presId="urn:microsoft.com/office/officeart/2005/8/layout/process4"/>
    <dgm:cxn modelId="{106DC13D-80E1-41A4-ACAB-97B0B5EE74D7}" type="presParOf" srcId="{9A29C6F1-F70B-4F38-B406-EEF8CF17666B}" destId="{1A43CA4D-DA99-4FE3-ADEA-B3FE5E724AAB}" srcOrd="2" destOrd="0" presId="urn:microsoft.com/office/officeart/2005/8/layout/process4"/>
    <dgm:cxn modelId="{BB4F6BB1-B990-4D9B-A6C3-91A5D28761A0}" type="presParOf" srcId="{1A43CA4D-DA99-4FE3-ADEA-B3FE5E724AAB}" destId="{275406E7-DBD5-4C77-A793-69A03626B247}" srcOrd="0" destOrd="0" presId="urn:microsoft.com/office/officeart/2005/8/layout/process4"/>
    <dgm:cxn modelId="{0A6AAE9A-59B0-496A-B098-350C7DC1180C}" type="presParOf" srcId="{1A43CA4D-DA99-4FE3-ADEA-B3FE5E724AAB}" destId="{4102CD87-3780-4BCB-B6C8-26C6E5DAFACA}" srcOrd="1"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B7E7E-4960-4FA7-80DD-710576A17CD4}"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249923B3-929A-4F7A-B860-368CD4F8C78A}">
      <dgm:prSet phldrT="[Metin]" custT="1"/>
      <dgm:spPr>
        <a:gradFill rotWithShape="0">
          <a:gsLst>
            <a:gs pos="0">
              <a:schemeClr val="accent6">
                <a:lumMod val="40000"/>
                <a:lumOff val="60000"/>
              </a:schemeClr>
            </a:gs>
            <a:gs pos="25000">
              <a:srgbClr val="0097A7"/>
            </a:gs>
            <a:gs pos="100000">
              <a:srgbClr val="0097A7"/>
            </a:gs>
          </a:gsLst>
        </a:gradFill>
      </dgm:spPr>
      <dgm:t>
        <a:bodyPr lIns="810000"/>
        <a:lstStyle/>
        <a:p>
          <a:pPr algn="l"/>
          <a:r>
            <a:rPr lang="tr-TR" sz="2400" dirty="0" smtClean="0"/>
            <a:t>FİRMA TEMSİLCİLERİ İLE TOPLANTI</a:t>
          </a:r>
          <a:endParaRPr lang="tr-TR" sz="2400" dirty="0"/>
        </a:p>
      </dgm:t>
    </dgm:pt>
    <dgm:pt modelId="{E8B7CD5E-20F3-4D03-8E25-D01848113B26}" type="parTrans" cxnId="{F62580FB-EAFD-4863-A2E3-1CEE4AF44B49}">
      <dgm:prSet/>
      <dgm:spPr/>
      <dgm:t>
        <a:bodyPr/>
        <a:lstStyle/>
        <a:p>
          <a:pPr algn="l"/>
          <a:endParaRPr lang="tr-TR"/>
        </a:p>
      </dgm:t>
    </dgm:pt>
    <dgm:pt modelId="{CD4999AA-83B7-4D73-B4F8-C466EACAD04B}" type="sibTrans" cxnId="{F62580FB-EAFD-4863-A2E3-1CEE4AF44B49}">
      <dgm:prSet/>
      <dgm:spPr>
        <a:solidFill>
          <a:srgbClr val="C00000">
            <a:alpha val="90000"/>
          </a:srgbClr>
        </a:solidFill>
      </dgm:spPr>
      <dgm:t>
        <a:bodyPr/>
        <a:lstStyle/>
        <a:p>
          <a:pPr algn="l"/>
          <a:endParaRPr lang="tr-TR"/>
        </a:p>
      </dgm:t>
    </dgm:pt>
    <dgm:pt modelId="{D03717CF-BAED-4671-A0F5-006482B3C0E3}">
      <dgm:prSet phldrT="[Metin]" custT="1"/>
      <dgm:spPr>
        <a:gradFill rotWithShape="0">
          <a:gsLst>
            <a:gs pos="0">
              <a:schemeClr val="accent6">
                <a:lumMod val="40000"/>
                <a:lumOff val="60000"/>
              </a:schemeClr>
            </a:gs>
            <a:gs pos="25000">
              <a:srgbClr val="0097A7"/>
            </a:gs>
            <a:gs pos="100000">
              <a:srgbClr val="0097A7"/>
            </a:gs>
          </a:gsLst>
        </a:gradFill>
      </dgm:spPr>
      <dgm:t>
        <a:bodyPr lIns="810000"/>
        <a:lstStyle/>
        <a:p>
          <a:pPr algn="l"/>
          <a:r>
            <a:rPr lang="tr-TR" sz="2400" dirty="0" smtClean="0"/>
            <a:t>DEĞERLENDİRME ANKETLERİNİN GÖNDERİMİ</a:t>
          </a:r>
          <a:endParaRPr lang="tr-TR" sz="2400" dirty="0"/>
        </a:p>
      </dgm:t>
    </dgm:pt>
    <dgm:pt modelId="{258CBA81-A928-4EDC-9B93-60AC716FC57A}" type="parTrans" cxnId="{45EA2BAC-99F2-4619-9E53-0269C38A12BD}">
      <dgm:prSet/>
      <dgm:spPr/>
      <dgm:t>
        <a:bodyPr/>
        <a:lstStyle/>
        <a:p>
          <a:pPr algn="l"/>
          <a:endParaRPr lang="tr-TR"/>
        </a:p>
      </dgm:t>
    </dgm:pt>
    <dgm:pt modelId="{F3D4DFC4-F001-4D41-9F7A-39F949440177}" type="sibTrans" cxnId="{45EA2BAC-99F2-4619-9E53-0269C38A12BD}">
      <dgm:prSet/>
      <dgm:spPr>
        <a:solidFill>
          <a:srgbClr val="C00000">
            <a:alpha val="90000"/>
          </a:srgbClr>
        </a:solidFill>
      </dgm:spPr>
      <dgm:t>
        <a:bodyPr/>
        <a:lstStyle/>
        <a:p>
          <a:pPr algn="l"/>
          <a:endParaRPr lang="tr-TR"/>
        </a:p>
      </dgm:t>
    </dgm:pt>
    <dgm:pt modelId="{78183625-39F2-4724-B51F-451734914463}">
      <dgm:prSet phldrT="[Metin]" custT="1"/>
      <dgm:spPr>
        <a:gradFill rotWithShape="0">
          <a:gsLst>
            <a:gs pos="0">
              <a:schemeClr val="accent6">
                <a:lumMod val="40000"/>
                <a:lumOff val="60000"/>
              </a:schemeClr>
            </a:gs>
            <a:gs pos="25000">
              <a:srgbClr val="0097A7"/>
            </a:gs>
            <a:gs pos="100000">
              <a:srgbClr val="0097A7"/>
            </a:gs>
          </a:gsLst>
        </a:gradFill>
      </dgm:spPr>
      <dgm:t>
        <a:bodyPr lIns="810000"/>
        <a:lstStyle/>
        <a:p>
          <a:pPr algn="l"/>
          <a:r>
            <a:rPr lang="tr-TR" sz="2400" dirty="0" smtClean="0"/>
            <a:t>https://ebs.titck.gov.tr/Basvuru/Talep/Talep Bildirim </a:t>
          </a:r>
          <a:r>
            <a:rPr lang="tr-TR" sz="2400" dirty="0" smtClean="0">
              <a:solidFill>
                <a:schemeClr val="bg1"/>
              </a:solidFill>
            </a:rPr>
            <a:t> </a:t>
          </a:r>
          <a:endParaRPr lang="tr-TR" sz="2400" dirty="0">
            <a:solidFill>
              <a:schemeClr val="bg1"/>
            </a:solidFill>
          </a:endParaRPr>
        </a:p>
      </dgm:t>
    </dgm:pt>
    <dgm:pt modelId="{167ADB98-9D31-4B97-8BBD-9C0F17AAFD9E}" type="parTrans" cxnId="{7DC5768A-124F-4104-B8BF-647724B583C7}">
      <dgm:prSet/>
      <dgm:spPr/>
      <dgm:t>
        <a:bodyPr/>
        <a:lstStyle/>
        <a:p>
          <a:pPr algn="l"/>
          <a:endParaRPr lang="tr-TR"/>
        </a:p>
      </dgm:t>
    </dgm:pt>
    <dgm:pt modelId="{9E5B79EC-7333-4BDA-9CFD-CE4F04446162}" type="sibTrans" cxnId="{7DC5768A-124F-4104-B8BF-647724B583C7}">
      <dgm:prSet/>
      <dgm:spPr>
        <a:solidFill>
          <a:srgbClr val="C00000">
            <a:alpha val="90000"/>
          </a:srgbClr>
        </a:solidFill>
      </dgm:spPr>
      <dgm:t>
        <a:bodyPr/>
        <a:lstStyle/>
        <a:p>
          <a:pPr algn="l"/>
          <a:endParaRPr lang="tr-TR"/>
        </a:p>
      </dgm:t>
    </dgm:pt>
    <dgm:pt modelId="{233DF558-86C6-4AF1-A571-C141A15CECB0}">
      <dgm:prSet custT="1"/>
      <dgm:spPr>
        <a:gradFill rotWithShape="0">
          <a:gsLst>
            <a:gs pos="0">
              <a:schemeClr val="accent6">
                <a:lumMod val="40000"/>
                <a:lumOff val="60000"/>
              </a:schemeClr>
            </a:gs>
            <a:gs pos="25000">
              <a:srgbClr val="0097A7"/>
            </a:gs>
            <a:gs pos="100000">
              <a:srgbClr val="0097A7"/>
            </a:gs>
          </a:gsLst>
        </a:gradFill>
      </dgm:spPr>
      <dgm:t>
        <a:bodyPr lIns="810000"/>
        <a:lstStyle/>
        <a:p>
          <a:pPr algn="l"/>
          <a:r>
            <a:rPr lang="tr-TR" sz="2400" u="sng" dirty="0" smtClean="0"/>
            <a:t>e-ctd.pilot@titck.gov.tr</a:t>
          </a:r>
          <a:endParaRPr lang="tr-TR" sz="2400" dirty="0"/>
        </a:p>
      </dgm:t>
    </dgm:pt>
    <dgm:pt modelId="{DCF53795-754E-47B5-A879-DCF9996E042A}" type="parTrans" cxnId="{77BEE783-9FBD-414D-A599-3F0716C40606}">
      <dgm:prSet/>
      <dgm:spPr/>
      <dgm:t>
        <a:bodyPr/>
        <a:lstStyle/>
        <a:p>
          <a:pPr algn="l"/>
          <a:endParaRPr lang="tr-TR"/>
        </a:p>
      </dgm:t>
    </dgm:pt>
    <dgm:pt modelId="{D40B3E69-C424-4C70-9435-2C3BE58E1D05}" type="sibTrans" cxnId="{77BEE783-9FBD-414D-A599-3F0716C40606}">
      <dgm:prSet/>
      <dgm:spPr/>
      <dgm:t>
        <a:bodyPr/>
        <a:lstStyle/>
        <a:p>
          <a:pPr algn="l"/>
          <a:endParaRPr lang="tr-TR"/>
        </a:p>
      </dgm:t>
    </dgm:pt>
    <dgm:pt modelId="{83DE8D27-C35A-4971-B839-BC358A1BA821}" type="pres">
      <dgm:prSet presAssocID="{DF8B7E7E-4960-4FA7-80DD-710576A17CD4}" presName="outerComposite" presStyleCnt="0">
        <dgm:presLayoutVars>
          <dgm:chMax val="5"/>
          <dgm:dir/>
          <dgm:resizeHandles val="exact"/>
        </dgm:presLayoutVars>
      </dgm:prSet>
      <dgm:spPr/>
      <dgm:t>
        <a:bodyPr/>
        <a:lstStyle/>
        <a:p>
          <a:endParaRPr lang="tr-TR"/>
        </a:p>
      </dgm:t>
    </dgm:pt>
    <dgm:pt modelId="{5DD00CDB-755D-4289-B3AB-3A6F114822B2}" type="pres">
      <dgm:prSet presAssocID="{DF8B7E7E-4960-4FA7-80DD-710576A17CD4}" presName="dummyMaxCanvas" presStyleCnt="0">
        <dgm:presLayoutVars/>
      </dgm:prSet>
      <dgm:spPr/>
    </dgm:pt>
    <dgm:pt modelId="{6A9D5C37-4132-4F9B-9338-DCD74885EA88}" type="pres">
      <dgm:prSet presAssocID="{DF8B7E7E-4960-4FA7-80DD-710576A17CD4}" presName="FourNodes_1" presStyleLbl="node1" presStyleIdx="0" presStyleCnt="4">
        <dgm:presLayoutVars>
          <dgm:bulletEnabled val="1"/>
        </dgm:presLayoutVars>
      </dgm:prSet>
      <dgm:spPr/>
      <dgm:t>
        <a:bodyPr/>
        <a:lstStyle/>
        <a:p>
          <a:endParaRPr lang="tr-TR"/>
        </a:p>
      </dgm:t>
    </dgm:pt>
    <dgm:pt modelId="{0F184E6E-D4A8-49CD-A2F0-456C182E0564}" type="pres">
      <dgm:prSet presAssocID="{DF8B7E7E-4960-4FA7-80DD-710576A17CD4}" presName="FourNodes_2" presStyleLbl="node1" presStyleIdx="1" presStyleCnt="4">
        <dgm:presLayoutVars>
          <dgm:bulletEnabled val="1"/>
        </dgm:presLayoutVars>
      </dgm:prSet>
      <dgm:spPr/>
      <dgm:t>
        <a:bodyPr/>
        <a:lstStyle/>
        <a:p>
          <a:endParaRPr lang="tr-TR"/>
        </a:p>
      </dgm:t>
    </dgm:pt>
    <dgm:pt modelId="{E9A3BEB8-DEF4-407A-9D62-BCD0EE58DDBA}" type="pres">
      <dgm:prSet presAssocID="{DF8B7E7E-4960-4FA7-80DD-710576A17CD4}" presName="FourNodes_3" presStyleLbl="node1" presStyleIdx="2" presStyleCnt="4">
        <dgm:presLayoutVars>
          <dgm:bulletEnabled val="1"/>
        </dgm:presLayoutVars>
      </dgm:prSet>
      <dgm:spPr/>
      <dgm:t>
        <a:bodyPr/>
        <a:lstStyle/>
        <a:p>
          <a:endParaRPr lang="tr-TR"/>
        </a:p>
      </dgm:t>
    </dgm:pt>
    <dgm:pt modelId="{AD5CB62E-C423-4328-86F0-E02FA819AE0E}" type="pres">
      <dgm:prSet presAssocID="{DF8B7E7E-4960-4FA7-80DD-710576A17CD4}" presName="FourNodes_4" presStyleLbl="node1" presStyleIdx="3" presStyleCnt="4">
        <dgm:presLayoutVars>
          <dgm:bulletEnabled val="1"/>
        </dgm:presLayoutVars>
      </dgm:prSet>
      <dgm:spPr/>
      <dgm:t>
        <a:bodyPr/>
        <a:lstStyle/>
        <a:p>
          <a:endParaRPr lang="tr-TR"/>
        </a:p>
      </dgm:t>
    </dgm:pt>
    <dgm:pt modelId="{DB240ACA-A855-4969-A597-78C7540DE557}" type="pres">
      <dgm:prSet presAssocID="{DF8B7E7E-4960-4FA7-80DD-710576A17CD4}" presName="FourConn_1-2" presStyleLbl="fgAccFollowNode1" presStyleIdx="0" presStyleCnt="3">
        <dgm:presLayoutVars>
          <dgm:bulletEnabled val="1"/>
        </dgm:presLayoutVars>
      </dgm:prSet>
      <dgm:spPr/>
      <dgm:t>
        <a:bodyPr/>
        <a:lstStyle/>
        <a:p>
          <a:endParaRPr lang="tr-TR"/>
        </a:p>
      </dgm:t>
    </dgm:pt>
    <dgm:pt modelId="{CB3A5693-25C9-4231-BF8F-9B2AB36C3E16}" type="pres">
      <dgm:prSet presAssocID="{DF8B7E7E-4960-4FA7-80DD-710576A17CD4}" presName="FourConn_2-3" presStyleLbl="fgAccFollowNode1" presStyleIdx="1" presStyleCnt="3">
        <dgm:presLayoutVars>
          <dgm:bulletEnabled val="1"/>
        </dgm:presLayoutVars>
      </dgm:prSet>
      <dgm:spPr/>
      <dgm:t>
        <a:bodyPr/>
        <a:lstStyle/>
        <a:p>
          <a:endParaRPr lang="tr-TR"/>
        </a:p>
      </dgm:t>
    </dgm:pt>
    <dgm:pt modelId="{F2B73810-EC53-46B4-B867-D21967C90A00}" type="pres">
      <dgm:prSet presAssocID="{DF8B7E7E-4960-4FA7-80DD-710576A17CD4}" presName="FourConn_3-4" presStyleLbl="fgAccFollowNode1" presStyleIdx="2" presStyleCnt="3">
        <dgm:presLayoutVars>
          <dgm:bulletEnabled val="1"/>
        </dgm:presLayoutVars>
      </dgm:prSet>
      <dgm:spPr/>
      <dgm:t>
        <a:bodyPr/>
        <a:lstStyle/>
        <a:p>
          <a:endParaRPr lang="tr-TR"/>
        </a:p>
      </dgm:t>
    </dgm:pt>
    <dgm:pt modelId="{7C0C6411-9204-4E7D-967F-4299BE2FB5D2}" type="pres">
      <dgm:prSet presAssocID="{DF8B7E7E-4960-4FA7-80DD-710576A17CD4}" presName="FourNodes_1_text" presStyleLbl="node1" presStyleIdx="3" presStyleCnt="4">
        <dgm:presLayoutVars>
          <dgm:bulletEnabled val="1"/>
        </dgm:presLayoutVars>
      </dgm:prSet>
      <dgm:spPr/>
      <dgm:t>
        <a:bodyPr/>
        <a:lstStyle/>
        <a:p>
          <a:endParaRPr lang="tr-TR"/>
        </a:p>
      </dgm:t>
    </dgm:pt>
    <dgm:pt modelId="{60546761-8F75-40FF-9017-30FAA2C429B1}" type="pres">
      <dgm:prSet presAssocID="{DF8B7E7E-4960-4FA7-80DD-710576A17CD4}" presName="FourNodes_2_text" presStyleLbl="node1" presStyleIdx="3" presStyleCnt="4">
        <dgm:presLayoutVars>
          <dgm:bulletEnabled val="1"/>
        </dgm:presLayoutVars>
      </dgm:prSet>
      <dgm:spPr/>
      <dgm:t>
        <a:bodyPr/>
        <a:lstStyle/>
        <a:p>
          <a:endParaRPr lang="tr-TR"/>
        </a:p>
      </dgm:t>
    </dgm:pt>
    <dgm:pt modelId="{04A6ACB8-917F-4316-84DF-89A034CB3A5B}" type="pres">
      <dgm:prSet presAssocID="{DF8B7E7E-4960-4FA7-80DD-710576A17CD4}" presName="FourNodes_3_text" presStyleLbl="node1" presStyleIdx="3" presStyleCnt="4">
        <dgm:presLayoutVars>
          <dgm:bulletEnabled val="1"/>
        </dgm:presLayoutVars>
      </dgm:prSet>
      <dgm:spPr/>
      <dgm:t>
        <a:bodyPr/>
        <a:lstStyle/>
        <a:p>
          <a:endParaRPr lang="tr-TR"/>
        </a:p>
      </dgm:t>
    </dgm:pt>
    <dgm:pt modelId="{2C7584EA-F86D-4CCE-BE7F-D9C71F5E2DEA}" type="pres">
      <dgm:prSet presAssocID="{DF8B7E7E-4960-4FA7-80DD-710576A17CD4}" presName="FourNodes_4_text" presStyleLbl="node1" presStyleIdx="3" presStyleCnt="4">
        <dgm:presLayoutVars>
          <dgm:bulletEnabled val="1"/>
        </dgm:presLayoutVars>
      </dgm:prSet>
      <dgm:spPr/>
      <dgm:t>
        <a:bodyPr/>
        <a:lstStyle/>
        <a:p>
          <a:endParaRPr lang="tr-TR"/>
        </a:p>
      </dgm:t>
    </dgm:pt>
  </dgm:ptLst>
  <dgm:cxnLst>
    <dgm:cxn modelId="{BAAD5A76-DAD2-4A1D-B022-DF07A1CE8EDC}" type="presOf" srcId="{F3D4DFC4-F001-4D41-9F7A-39F949440177}" destId="{CB3A5693-25C9-4231-BF8F-9B2AB36C3E16}" srcOrd="0" destOrd="0" presId="urn:microsoft.com/office/officeart/2005/8/layout/vProcess5"/>
    <dgm:cxn modelId="{BF1EFBC4-7124-4158-B6EC-F16C4E26C60C}" type="presOf" srcId="{D03717CF-BAED-4671-A0F5-006482B3C0E3}" destId="{0F184E6E-D4A8-49CD-A2F0-456C182E0564}" srcOrd="0" destOrd="0" presId="urn:microsoft.com/office/officeart/2005/8/layout/vProcess5"/>
    <dgm:cxn modelId="{6A03FA8B-63DB-4A8C-9FBC-01A913B80530}" type="presOf" srcId="{CD4999AA-83B7-4D73-B4F8-C466EACAD04B}" destId="{DB240ACA-A855-4969-A597-78C7540DE557}" srcOrd="0" destOrd="0" presId="urn:microsoft.com/office/officeart/2005/8/layout/vProcess5"/>
    <dgm:cxn modelId="{1D6E6B0E-4162-4620-9F0F-F45BB97E53F5}" type="presOf" srcId="{9E5B79EC-7333-4BDA-9CFD-CE4F04446162}" destId="{F2B73810-EC53-46B4-B867-D21967C90A00}" srcOrd="0" destOrd="0" presId="urn:microsoft.com/office/officeart/2005/8/layout/vProcess5"/>
    <dgm:cxn modelId="{E8BC519D-8086-48C9-9FF3-18460DF6B08B}" type="presOf" srcId="{D03717CF-BAED-4671-A0F5-006482B3C0E3}" destId="{60546761-8F75-40FF-9017-30FAA2C429B1}" srcOrd="1" destOrd="0" presId="urn:microsoft.com/office/officeart/2005/8/layout/vProcess5"/>
    <dgm:cxn modelId="{A321A63B-0BC1-45BC-8EFE-463A904DA35F}" type="presOf" srcId="{233DF558-86C6-4AF1-A571-C141A15CECB0}" destId="{2C7584EA-F86D-4CCE-BE7F-D9C71F5E2DEA}" srcOrd="1" destOrd="0" presId="urn:microsoft.com/office/officeart/2005/8/layout/vProcess5"/>
    <dgm:cxn modelId="{AD4F0D52-3C2E-44B2-9ECB-448784CF91F9}" type="presOf" srcId="{249923B3-929A-4F7A-B860-368CD4F8C78A}" destId="{6A9D5C37-4132-4F9B-9338-DCD74885EA88}" srcOrd="0" destOrd="0" presId="urn:microsoft.com/office/officeart/2005/8/layout/vProcess5"/>
    <dgm:cxn modelId="{F62580FB-EAFD-4863-A2E3-1CEE4AF44B49}" srcId="{DF8B7E7E-4960-4FA7-80DD-710576A17CD4}" destId="{249923B3-929A-4F7A-B860-368CD4F8C78A}" srcOrd="0" destOrd="0" parTransId="{E8B7CD5E-20F3-4D03-8E25-D01848113B26}" sibTransId="{CD4999AA-83B7-4D73-B4F8-C466EACAD04B}"/>
    <dgm:cxn modelId="{86419897-1A88-4FEA-93D5-D0C5F2483B68}" type="presOf" srcId="{DF8B7E7E-4960-4FA7-80DD-710576A17CD4}" destId="{83DE8D27-C35A-4971-B839-BC358A1BA821}" srcOrd="0" destOrd="0" presId="urn:microsoft.com/office/officeart/2005/8/layout/vProcess5"/>
    <dgm:cxn modelId="{7DE72BC0-4663-40BC-871C-FCA56BF23434}" type="presOf" srcId="{78183625-39F2-4724-B51F-451734914463}" destId="{04A6ACB8-917F-4316-84DF-89A034CB3A5B}" srcOrd="1" destOrd="0" presId="urn:microsoft.com/office/officeart/2005/8/layout/vProcess5"/>
    <dgm:cxn modelId="{01525082-AECD-42C3-8C5D-24D87505D926}" type="presOf" srcId="{233DF558-86C6-4AF1-A571-C141A15CECB0}" destId="{AD5CB62E-C423-4328-86F0-E02FA819AE0E}" srcOrd="0" destOrd="0" presId="urn:microsoft.com/office/officeart/2005/8/layout/vProcess5"/>
    <dgm:cxn modelId="{33018B1C-06A9-4666-AB9F-4168363E2611}" type="presOf" srcId="{249923B3-929A-4F7A-B860-368CD4F8C78A}" destId="{7C0C6411-9204-4E7D-967F-4299BE2FB5D2}" srcOrd="1" destOrd="0" presId="urn:microsoft.com/office/officeart/2005/8/layout/vProcess5"/>
    <dgm:cxn modelId="{7DC5768A-124F-4104-B8BF-647724B583C7}" srcId="{DF8B7E7E-4960-4FA7-80DD-710576A17CD4}" destId="{78183625-39F2-4724-B51F-451734914463}" srcOrd="2" destOrd="0" parTransId="{167ADB98-9D31-4B97-8BBD-9C0F17AAFD9E}" sibTransId="{9E5B79EC-7333-4BDA-9CFD-CE4F04446162}"/>
    <dgm:cxn modelId="{77BEE783-9FBD-414D-A599-3F0716C40606}" srcId="{DF8B7E7E-4960-4FA7-80DD-710576A17CD4}" destId="{233DF558-86C6-4AF1-A571-C141A15CECB0}" srcOrd="3" destOrd="0" parTransId="{DCF53795-754E-47B5-A879-DCF9996E042A}" sibTransId="{D40B3E69-C424-4C70-9435-2C3BE58E1D05}"/>
    <dgm:cxn modelId="{72371554-C4DD-43D6-9BD5-2FCEAEADC013}" type="presOf" srcId="{78183625-39F2-4724-B51F-451734914463}" destId="{E9A3BEB8-DEF4-407A-9D62-BCD0EE58DDBA}" srcOrd="0" destOrd="0" presId="urn:microsoft.com/office/officeart/2005/8/layout/vProcess5"/>
    <dgm:cxn modelId="{45EA2BAC-99F2-4619-9E53-0269C38A12BD}" srcId="{DF8B7E7E-4960-4FA7-80DD-710576A17CD4}" destId="{D03717CF-BAED-4671-A0F5-006482B3C0E3}" srcOrd="1" destOrd="0" parTransId="{258CBA81-A928-4EDC-9B93-60AC716FC57A}" sibTransId="{F3D4DFC4-F001-4D41-9F7A-39F949440177}"/>
    <dgm:cxn modelId="{A27CCAF4-0525-4829-BC86-5E41100265D9}" type="presParOf" srcId="{83DE8D27-C35A-4971-B839-BC358A1BA821}" destId="{5DD00CDB-755D-4289-B3AB-3A6F114822B2}" srcOrd="0" destOrd="0" presId="urn:microsoft.com/office/officeart/2005/8/layout/vProcess5"/>
    <dgm:cxn modelId="{7E7178AD-7FFA-4E70-B337-2847117C7EB9}" type="presParOf" srcId="{83DE8D27-C35A-4971-B839-BC358A1BA821}" destId="{6A9D5C37-4132-4F9B-9338-DCD74885EA88}" srcOrd="1" destOrd="0" presId="urn:microsoft.com/office/officeart/2005/8/layout/vProcess5"/>
    <dgm:cxn modelId="{D913F45A-339E-4A57-87D6-F18D5E41706B}" type="presParOf" srcId="{83DE8D27-C35A-4971-B839-BC358A1BA821}" destId="{0F184E6E-D4A8-49CD-A2F0-456C182E0564}" srcOrd="2" destOrd="0" presId="urn:microsoft.com/office/officeart/2005/8/layout/vProcess5"/>
    <dgm:cxn modelId="{FFBF32D1-3D7F-41AA-8CD2-E19D4D75EF7A}" type="presParOf" srcId="{83DE8D27-C35A-4971-B839-BC358A1BA821}" destId="{E9A3BEB8-DEF4-407A-9D62-BCD0EE58DDBA}" srcOrd="3" destOrd="0" presId="urn:microsoft.com/office/officeart/2005/8/layout/vProcess5"/>
    <dgm:cxn modelId="{7B5D3FC9-424E-4C65-86B1-82D72D7CBC9F}" type="presParOf" srcId="{83DE8D27-C35A-4971-B839-BC358A1BA821}" destId="{AD5CB62E-C423-4328-86F0-E02FA819AE0E}" srcOrd="4" destOrd="0" presId="urn:microsoft.com/office/officeart/2005/8/layout/vProcess5"/>
    <dgm:cxn modelId="{D1E722E7-BC02-446F-AD28-B90A1E6D449B}" type="presParOf" srcId="{83DE8D27-C35A-4971-B839-BC358A1BA821}" destId="{DB240ACA-A855-4969-A597-78C7540DE557}" srcOrd="5" destOrd="0" presId="urn:microsoft.com/office/officeart/2005/8/layout/vProcess5"/>
    <dgm:cxn modelId="{70E309B5-7992-4957-9CF3-66B1A0AD575A}" type="presParOf" srcId="{83DE8D27-C35A-4971-B839-BC358A1BA821}" destId="{CB3A5693-25C9-4231-BF8F-9B2AB36C3E16}" srcOrd="6" destOrd="0" presId="urn:microsoft.com/office/officeart/2005/8/layout/vProcess5"/>
    <dgm:cxn modelId="{3992559D-D292-4D2C-A21F-065D4CB4D4C4}" type="presParOf" srcId="{83DE8D27-C35A-4971-B839-BC358A1BA821}" destId="{F2B73810-EC53-46B4-B867-D21967C90A00}" srcOrd="7" destOrd="0" presId="urn:microsoft.com/office/officeart/2005/8/layout/vProcess5"/>
    <dgm:cxn modelId="{DD6ECB74-2036-4134-AC9F-8E12624BFB37}" type="presParOf" srcId="{83DE8D27-C35A-4971-B839-BC358A1BA821}" destId="{7C0C6411-9204-4E7D-967F-4299BE2FB5D2}" srcOrd="8" destOrd="0" presId="urn:microsoft.com/office/officeart/2005/8/layout/vProcess5"/>
    <dgm:cxn modelId="{FCAC64C1-40CB-4C5B-B522-860A12899E27}" type="presParOf" srcId="{83DE8D27-C35A-4971-B839-BC358A1BA821}" destId="{60546761-8F75-40FF-9017-30FAA2C429B1}" srcOrd="9" destOrd="0" presId="urn:microsoft.com/office/officeart/2005/8/layout/vProcess5"/>
    <dgm:cxn modelId="{43485641-1FF3-4A8B-B47C-81BD9136AA0C}" type="presParOf" srcId="{83DE8D27-C35A-4971-B839-BC358A1BA821}" destId="{04A6ACB8-917F-4316-84DF-89A034CB3A5B}" srcOrd="10" destOrd="0" presId="urn:microsoft.com/office/officeart/2005/8/layout/vProcess5"/>
    <dgm:cxn modelId="{AAF079CE-C3E2-4576-BB86-BF7879853AB3}" type="presParOf" srcId="{83DE8D27-C35A-4971-B839-BC358A1BA821}" destId="{2C7584EA-F86D-4CCE-BE7F-D9C71F5E2DE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F8B7E7E-4960-4FA7-80DD-710576A17CD4}"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tr-TR"/>
        </a:p>
      </dgm:t>
    </dgm:pt>
    <dgm:pt modelId="{249923B3-929A-4F7A-B860-368CD4F8C78A}">
      <dgm:prSet phldrT="[Metin]" custT="1"/>
      <dgm:spPr>
        <a:gradFill rotWithShape="0">
          <a:gsLst>
            <a:gs pos="0">
              <a:schemeClr val="accent6">
                <a:lumMod val="40000"/>
                <a:lumOff val="60000"/>
              </a:schemeClr>
            </a:gs>
            <a:gs pos="25000">
              <a:srgbClr val="C00000"/>
            </a:gs>
            <a:gs pos="100000">
              <a:srgbClr val="C00000"/>
            </a:gs>
          </a:gsLst>
        </a:gradFill>
      </dgm:spPr>
      <dgm:t>
        <a:bodyPr lIns="810000"/>
        <a:lstStyle/>
        <a:p>
          <a:pPr algn="l"/>
          <a:r>
            <a:rPr lang="tr-TR" sz="2400" dirty="0" smtClean="0"/>
            <a:t>E-POSTA VE TALEP BİLDİRİMLERİN DEĞERLENDİRİLMESİ</a:t>
          </a:r>
          <a:endParaRPr lang="tr-TR" sz="2400" dirty="0"/>
        </a:p>
      </dgm:t>
    </dgm:pt>
    <dgm:pt modelId="{E8B7CD5E-20F3-4D03-8E25-D01848113B26}" type="parTrans" cxnId="{F62580FB-EAFD-4863-A2E3-1CEE4AF44B49}">
      <dgm:prSet/>
      <dgm:spPr/>
      <dgm:t>
        <a:bodyPr/>
        <a:lstStyle/>
        <a:p>
          <a:pPr algn="l"/>
          <a:endParaRPr lang="tr-TR"/>
        </a:p>
      </dgm:t>
    </dgm:pt>
    <dgm:pt modelId="{CD4999AA-83B7-4D73-B4F8-C466EACAD04B}" type="sibTrans" cxnId="{F62580FB-EAFD-4863-A2E3-1CEE4AF44B49}">
      <dgm:prSet/>
      <dgm:spPr>
        <a:solidFill>
          <a:srgbClr val="0097A7">
            <a:alpha val="90000"/>
          </a:srgbClr>
        </a:solidFill>
      </dgm:spPr>
      <dgm:t>
        <a:bodyPr/>
        <a:lstStyle/>
        <a:p>
          <a:pPr algn="l"/>
          <a:endParaRPr lang="tr-TR"/>
        </a:p>
      </dgm:t>
    </dgm:pt>
    <dgm:pt modelId="{D03717CF-BAED-4671-A0F5-006482B3C0E3}">
      <dgm:prSet phldrT="[Metin]" custT="1"/>
      <dgm:spPr>
        <a:gradFill rotWithShape="0">
          <a:gsLst>
            <a:gs pos="0">
              <a:schemeClr val="accent6">
                <a:lumMod val="40000"/>
                <a:lumOff val="60000"/>
              </a:schemeClr>
            </a:gs>
            <a:gs pos="25000">
              <a:srgbClr val="C00000"/>
            </a:gs>
            <a:gs pos="100000">
              <a:srgbClr val="C00000"/>
            </a:gs>
          </a:gsLst>
        </a:gradFill>
      </dgm:spPr>
      <dgm:t>
        <a:bodyPr lIns="810000"/>
        <a:lstStyle/>
        <a:p>
          <a:pPr algn="l"/>
          <a:r>
            <a:rPr lang="tr-TR" sz="2400" dirty="0" smtClean="0"/>
            <a:t>DEĞERLENDİRME ANKETLERİNİN İNCELENMESİ</a:t>
          </a:r>
          <a:endParaRPr lang="tr-TR" sz="2400" dirty="0"/>
        </a:p>
      </dgm:t>
    </dgm:pt>
    <dgm:pt modelId="{258CBA81-A928-4EDC-9B93-60AC716FC57A}" type="parTrans" cxnId="{45EA2BAC-99F2-4619-9E53-0269C38A12BD}">
      <dgm:prSet/>
      <dgm:spPr/>
      <dgm:t>
        <a:bodyPr/>
        <a:lstStyle/>
        <a:p>
          <a:pPr algn="l"/>
          <a:endParaRPr lang="tr-TR"/>
        </a:p>
      </dgm:t>
    </dgm:pt>
    <dgm:pt modelId="{F3D4DFC4-F001-4D41-9F7A-39F949440177}" type="sibTrans" cxnId="{45EA2BAC-99F2-4619-9E53-0269C38A12BD}">
      <dgm:prSet/>
      <dgm:spPr>
        <a:solidFill>
          <a:srgbClr val="0097A7">
            <a:alpha val="90000"/>
          </a:srgbClr>
        </a:solidFill>
      </dgm:spPr>
      <dgm:t>
        <a:bodyPr/>
        <a:lstStyle/>
        <a:p>
          <a:pPr algn="l"/>
          <a:endParaRPr lang="tr-TR"/>
        </a:p>
      </dgm:t>
    </dgm:pt>
    <dgm:pt modelId="{78183625-39F2-4724-B51F-451734914463}">
      <dgm:prSet phldrT="[Metin]" custT="1"/>
      <dgm:spPr>
        <a:gradFill rotWithShape="0">
          <a:gsLst>
            <a:gs pos="0">
              <a:schemeClr val="accent6">
                <a:lumMod val="40000"/>
                <a:lumOff val="60000"/>
              </a:schemeClr>
            </a:gs>
            <a:gs pos="25000">
              <a:srgbClr val="C00000"/>
            </a:gs>
            <a:gs pos="100000">
              <a:srgbClr val="C00000"/>
            </a:gs>
          </a:gsLst>
        </a:gradFill>
      </dgm:spPr>
      <dgm:t>
        <a:bodyPr lIns="810000"/>
        <a:lstStyle/>
        <a:p>
          <a:pPr algn="l"/>
          <a:r>
            <a:rPr lang="tr-TR" sz="2400" dirty="0" smtClean="0"/>
            <a:t>ANKETLERDEKİ ÖNERİLERİN DEĞERLENDİRİLMESİ</a:t>
          </a:r>
          <a:endParaRPr lang="tr-TR" sz="2400" dirty="0">
            <a:solidFill>
              <a:schemeClr val="bg1"/>
            </a:solidFill>
          </a:endParaRPr>
        </a:p>
      </dgm:t>
    </dgm:pt>
    <dgm:pt modelId="{167ADB98-9D31-4B97-8BBD-9C0F17AAFD9E}" type="parTrans" cxnId="{7DC5768A-124F-4104-B8BF-647724B583C7}">
      <dgm:prSet/>
      <dgm:spPr/>
      <dgm:t>
        <a:bodyPr/>
        <a:lstStyle/>
        <a:p>
          <a:pPr algn="l"/>
          <a:endParaRPr lang="tr-TR"/>
        </a:p>
      </dgm:t>
    </dgm:pt>
    <dgm:pt modelId="{9E5B79EC-7333-4BDA-9CFD-CE4F04446162}" type="sibTrans" cxnId="{7DC5768A-124F-4104-B8BF-647724B583C7}">
      <dgm:prSet/>
      <dgm:spPr>
        <a:solidFill>
          <a:srgbClr val="0097A7">
            <a:alpha val="90000"/>
          </a:srgbClr>
        </a:solidFill>
      </dgm:spPr>
      <dgm:t>
        <a:bodyPr/>
        <a:lstStyle/>
        <a:p>
          <a:pPr algn="l"/>
          <a:endParaRPr lang="tr-TR"/>
        </a:p>
      </dgm:t>
    </dgm:pt>
    <dgm:pt modelId="{233DF558-86C6-4AF1-A571-C141A15CECB0}">
      <dgm:prSet custT="1"/>
      <dgm:spPr>
        <a:gradFill rotWithShape="0">
          <a:gsLst>
            <a:gs pos="0">
              <a:schemeClr val="accent6">
                <a:lumMod val="40000"/>
                <a:lumOff val="60000"/>
              </a:schemeClr>
            </a:gs>
            <a:gs pos="25000">
              <a:srgbClr val="C00000"/>
            </a:gs>
            <a:gs pos="100000">
              <a:srgbClr val="C00000"/>
            </a:gs>
          </a:gsLst>
        </a:gradFill>
      </dgm:spPr>
      <dgm:t>
        <a:bodyPr lIns="810000"/>
        <a:lstStyle/>
        <a:p>
          <a:pPr algn="l"/>
          <a:r>
            <a:rPr lang="tr-TR" sz="2400" dirty="0" smtClean="0"/>
            <a:t>SİSTEM GÜNCELLEMELERİ YAPILMASI</a:t>
          </a:r>
          <a:endParaRPr lang="tr-TR" sz="2400" dirty="0"/>
        </a:p>
      </dgm:t>
    </dgm:pt>
    <dgm:pt modelId="{DCF53795-754E-47B5-A879-DCF9996E042A}" type="parTrans" cxnId="{77BEE783-9FBD-414D-A599-3F0716C40606}">
      <dgm:prSet/>
      <dgm:spPr/>
      <dgm:t>
        <a:bodyPr/>
        <a:lstStyle/>
        <a:p>
          <a:pPr algn="l"/>
          <a:endParaRPr lang="tr-TR"/>
        </a:p>
      </dgm:t>
    </dgm:pt>
    <dgm:pt modelId="{D40B3E69-C424-4C70-9435-2C3BE58E1D05}" type="sibTrans" cxnId="{77BEE783-9FBD-414D-A599-3F0716C40606}">
      <dgm:prSet/>
      <dgm:spPr/>
      <dgm:t>
        <a:bodyPr/>
        <a:lstStyle/>
        <a:p>
          <a:pPr algn="l"/>
          <a:endParaRPr lang="tr-TR"/>
        </a:p>
      </dgm:t>
    </dgm:pt>
    <dgm:pt modelId="{83DE8D27-C35A-4971-B839-BC358A1BA821}" type="pres">
      <dgm:prSet presAssocID="{DF8B7E7E-4960-4FA7-80DD-710576A17CD4}" presName="outerComposite" presStyleCnt="0">
        <dgm:presLayoutVars>
          <dgm:chMax val="5"/>
          <dgm:dir/>
          <dgm:resizeHandles val="exact"/>
        </dgm:presLayoutVars>
      </dgm:prSet>
      <dgm:spPr/>
      <dgm:t>
        <a:bodyPr/>
        <a:lstStyle/>
        <a:p>
          <a:endParaRPr lang="tr-TR"/>
        </a:p>
      </dgm:t>
    </dgm:pt>
    <dgm:pt modelId="{5DD00CDB-755D-4289-B3AB-3A6F114822B2}" type="pres">
      <dgm:prSet presAssocID="{DF8B7E7E-4960-4FA7-80DD-710576A17CD4}" presName="dummyMaxCanvas" presStyleCnt="0">
        <dgm:presLayoutVars/>
      </dgm:prSet>
      <dgm:spPr/>
    </dgm:pt>
    <dgm:pt modelId="{6A9D5C37-4132-4F9B-9338-DCD74885EA88}" type="pres">
      <dgm:prSet presAssocID="{DF8B7E7E-4960-4FA7-80DD-710576A17CD4}" presName="FourNodes_1" presStyleLbl="node1" presStyleIdx="0" presStyleCnt="4">
        <dgm:presLayoutVars>
          <dgm:bulletEnabled val="1"/>
        </dgm:presLayoutVars>
      </dgm:prSet>
      <dgm:spPr/>
      <dgm:t>
        <a:bodyPr/>
        <a:lstStyle/>
        <a:p>
          <a:endParaRPr lang="tr-TR"/>
        </a:p>
      </dgm:t>
    </dgm:pt>
    <dgm:pt modelId="{0F184E6E-D4A8-49CD-A2F0-456C182E0564}" type="pres">
      <dgm:prSet presAssocID="{DF8B7E7E-4960-4FA7-80DD-710576A17CD4}" presName="FourNodes_2" presStyleLbl="node1" presStyleIdx="1" presStyleCnt="4">
        <dgm:presLayoutVars>
          <dgm:bulletEnabled val="1"/>
        </dgm:presLayoutVars>
      </dgm:prSet>
      <dgm:spPr/>
      <dgm:t>
        <a:bodyPr/>
        <a:lstStyle/>
        <a:p>
          <a:endParaRPr lang="tr-TR"/>
        </a:p>
      </dgm:t>
    </dgm:pt>
    <dgm:pt modelId="{E9A3BEB8-DEF4-407A-9D62-BCD0EE58DDBA}" type="pres">
      <dgm:prSet presAssocID="{DF8B7E7E-4960-4FA7-80DD-710576A17CD4}" presName="FourNodes_3" presStyleLbl="node1" presStyleIdx="2" presStyleCnt="4">
        <dgm:presLayoutVars>
          <dgm:bulletEnabled val="1"/>
        </dgm:presLayoutVars>
      </dgm:prSet>
      <dgm:spPr/>
      <dgm:t>
        <a:bodyPr/>
        <a:lstStyle/>
        <a:p>
          <a:endParaRPr lang="tr-TR"/>
        </a:p>
      </dgm:t>
    </dgm:pt>
    <dgm:pt modelId="{AD5CB62E-C423-4328-86F0-E02FA819AE0E}" type="pres">
      <dgm:prSet presAssocID="{DF8B7E7E-4960-4FA7-80DD-710576A17CD4}" presName="FourNodes_4" presStyleLbl="node1" presStyleIdx="3" presStyleCnt="4">
        <dgm:presLayoutVars>
          <dgm:bulletEnabled val="1"/>
        </dgm:presLayoutVars>
      </dgm:prSet>
      <dgm:spPr/>
      <dgm:t>
        <a:bodyPr/>
        <a:lstStyle/>
        <a:p>
          <a:endParaRPr lang="tr-TR"/>
        </a:p>
      </dgm:t>
    </dgm:pt>
    <dgm:pt modelId="{DB240ACA-A855-4969-A597-78C7540DE557}" type="pres">
      <dgm:prSet presAssocID="{DF8B7E7E-4960-4FA7-80DD-710576A17CD4}" presName="FourConn_1-2" presStyleLbl="fgAccFollowNode1" presStyleIdx="0" presStyleCnt="3">
        <dgm:presLayoutVars>
          <dgm:bulletEnabled val="1"/>
        </dgm:presLayoutVars>
      </dgm:prSet>
      <dgm:spPr/>
      <dgm:t>
        <a:bodyPr/>
        <a:lstStyle/>
        <a:p>
          <a:endParaRPr lang="tr-TR"/>
        </a:p>
      </dgm:t>
    </dgm:pt>
    <dgm:pt modelId="{CB3A5693-25C9-4231-BF8F-9B2AB36C3E16}" type="pres">
      <dgm:prSet presAssocID="{DF8B7E7E-4960-4FA7-80DD-710576A17CD4}" presName="FourConn_2-3" presStyleLbl="fgAccFollowNode1" presStyleIdx="1" presStyleCnt="3">
        <dgm:presLayoutVars>
          <dgm:bulletEnabled val="1"/>
        </dgm:presLayoutVars>
      </dgm:prSet>
      <dgm:spPr/>
      <dgm:t>
        <a:bodyPr/>
        <a:lstStyle/>
        <a:p>
          <a:endParaRPr lang="tr-TR"/>
        </a:p>
      </dgm:t>
    </dgm:pt>
    <dgm:pt modelId="{F2B73810-EC53-46B4-B867-D21967C90A00}" type="pres">
      <dgm:prSet presAssocID="{DF8B7E7E-4960-4FA7-80DD-710576A17CD4}" presName="FourConn_3-4" presStyleLbl="fgAccFollowNode1" presStyleIdx="2" presStyleCnt="3">
        <dgm:presLayoutVars>
          <dgm:bulletEnabled val="1"/>
        </dgm:presLayoutVars>
      </dgm:prSet>
      <dgm:spPr/>
      <dgm:t>
        <a:bodyPr/>
        <a:lstStyle/>
        <a:p>
          <a:endParaRPr lang="tr-TR"/>
        </a:p>
      </dgm:t>
    </dgm:pt>
    <dgm:pt modelId="{7C0C6411-9204-4E7D-967F-4299BE2FB5D2}" type="pres">
      <dgm:prSet presAssocID="{DF8B7E7E-4960-4FA7-80DD-710576A17CD4}" presName="FourNodes_1_text" presStyleLbl="node1" presStyleIdx="3" presStyleCnt="4">
        <dgm:presLayoutVars>
          <dgm:bulletEnabled val="1"/>
        </dgm:presLayoutVars>
      </dgm:prSet>
      <dgm:spPr/>
      <dgm:t>
        <a:bodyPr/>
        <a:lstStyle/>
        <a:p>
          <a:endParaRPr lang="tr-TR"/>
        </a:p>
      </dgm:t>
    </dgm:pt>
    <dgm:pt modelId="{60546761-8F75-40FF-9017-30FAA2C429B1}" type="pres">
      <dgm:prSet presAssocID="{DF8B7E7E-4960-4FA7-80DD-710576A17CD4}" presName="FourNodes_2_text" presStyleLbl="node1" presStyleIdx="3" presStyleCnt="4">
        <dgm:presLayoutVars>
          <dgm:bulletEnabled val="1"/>
        </dgm:presLayoutVars>
      </dgm:prSet>
      <dgm:spPr/>
      <dgm:t>
        <a:bodyPr/>
        <a:lstStyle/>
        <a:p>
          <a:endParaRPr lang="tr-TR"/>
        </a:p>
      </dgm:t>
    </dgm:pt>
    <dgm:pt modelId="{04A6ACB8-917F-4316-84DF-89A034CB3A5B}" type="pres">
      <dgm:prSet presAssocID="{DF8B7E7E-4960-4FA7-80DD-710576A17CD4}" presName="FourNodes_3_text" presStyleLbl="node1" presStyleIdx="3" presStyleCnt="4">
        <dgm:presLayoutVars>
          <dgm:bulletEnabled val="1"/>
        </dgm:presLayoutVars>
      </dgm:prSet>
      <dgm:spPr/>
      <dgm:t>
        <a:bodyPr/>
        <a:lstStyle/>
        <a:p>
          <a:endParaRPr lang="tr-TR"/>
        </a:p>
      </dgm:t>
    </dgm:pt>
    <dgm:pt modelId="{2C7584EA-F86D-4CCE-BE7F-D9C71F5E2DEA}" type="pres">
      <dgm:prSet presAssocID="{DF8B7E7E-4960-4FA7-80DD-710576A17CD4}" presName="FourNodes_4_text" presStyleLbl="node1" presStyleIdx="3" presStyleCnt="4">
        <dgm:presLayoutVars>
          <dgm:bulletEnabled val="1"/>
        </dgm:presLayoutVars>
      </dgm:prSet>
      <dgm:spPr/>
      <dgm:t>
        <a:bodyPr/>
        <a:lstStyle/>
        <a:p>
          <a:endParaRPr lang="tr-TR"/>
        </a:p>
      </dgm:t>
    </dgm:pt>
  </dgm:ptLst>
  <dgm:cxnLst>
    <dgm:cxn modelId="{BAAD5A76-DAD2-4A1D-B022-DF07A1CE8EDC}" type="presOf" srcId="{F3D4DFC4-F001-4D41-9F7A-39F949440177}" destId="{CB3A5693-25C9-4231-BF8F-9B2AB36C3E16}" srcOrd="0" destOrd="0" presId="urn:microsoft.com/office/officeart/2005/8/layout/vProcess5"/>
    <dgm:cxn modelId="{BF1EFBC4-7124-4158-B6EC-F16C4E26C60C}" type="presOf" srcId="{D03717CF-BAED-4671-A0F5-006482B3C0E3}" destId="{0F184E6E-D4A8-49CD-A2F0-456C182E0564}" srcOrd="0" destOrd="0" presId="urn:microsoft.com/office/officeart/2005/8/layout/vProcess5"/>
    <dgm:cxn modelId="{6A03FA8B-63DB-4A8C-9FBC-01A913B80530}" type="presOf" srcId="{CD4999AA-83B7-4D73-B4F8-C466EACAD04B}" destId="{DB240ACA-A855-4969-A597-78C7540DE557}" srcOrd="0" destOrd="0" presId="urn:microsoft.com/office/officeart/2005/8/layout/vProcess5"/>
    <dgm:cxn modelId="{1D6E6B0E-4162-4620-9F0F-F45BB97E53F5}" type="presOf" srcId="{9E5B79EC-7333-4BDA-9CFD-CE4F04446162}" destId="{F2B73810-EC53-46B4-B867-D21967C90A00}" srcOrd="0" destOrd="0" presId="urn:microsoft.com/office/officeart/2005/8/layout/vProcess5"/>
    <dgm:cxn modelId="{E8BC519D-8086-48C9-9FF3-18460DF6B08B}" type="presOf" srcId="{D03717CF-BAED-4671-A0F5-006482B3C0E3}" destId="{60546761-8F75-40FF-9017-30FAA2C429B1}" srcOrd="1" destOrd="0" presId="urn:microsoft.com/office/officeart/2005/8/layout/vProcess5"/>
    <dgm:cxn modelId="{A321A63B-0BC1-45BC-8EFE-463A904DA35F}" type="presOf" srcId="{233DF558-86C6-4AF1-A571-C141A15CECB0}" destId="{2C7584EA-F86D-4CCE-BE7F-D9C71F5E2DEA}" srcOrd="1" destOrd="0" presId="urn:microsoft.com/office/officeart/2005/8/layout/vProcess5"/>
    <dgm:cxn modelId="{AD4F0D52-3C2E-44B2-9ECB-448784CF91F9}" type="presOf" srcId="{249923B3-929A-4F7A-B860-368CD4F8C78A}" destId="{6A9D5C37-4132-4F9B-9338-DCD74885EA88}" srcOrd="0" destOrd="0" presId="urn:microsoft.com/office/officeart/2005/8/layout/vProcess5"/>
    <dgm:cxn modelId="{F62580FB-EAFD-4863-A2E3-1CEE4AF44B49}" srcId="{DF8B7E7E-4960-4FA7-80DD-710576A17CD4}" destId="{249923B3-929A-4F7A-B860-368CD4F8C78A}" srcOrd="0" destOrd="0" parTransId="{E8B7CD5E-20F3-4D03-8E25-D01848113B26}" sibTransId="{CD4999AA-83B7-4D73-B4F8-C466EACAD04B}"/>
    <dgm:cxn modelId="{86419897-1A88-4FEA-93D5-D0C5F2483B68}" type="presOf" srcId="{DF8B7E7E-4960-4FA7-80DD-710576A17CD4}" destId="{83DE8D27-C35A-4971-B839-BC358A1BA821}" srcOrd="0" destOrd="0" presId="urn:microsoft.com/office/officeart/2005/8/layout/vProcess5"/>
    <dgm:cxn modelId="{7DE72BC0-4663-40BC-871C-FCA56BF23434}" type="presOf" srcId="{78183625-39F2-4724-B51F-451734914463}" destId="{04A6ACB8-917F-4316-84DF-89A034CB3A5B}" srcOrd="1" destOrd="0" presId="urn:microsoft.com/office/officeart/2005/8/layout/vProcess5"/>
    <dgm:cxn modelId="{01525082-AECD-42C3-8C5D-24D87505D926}" type="presOf" srcId="{233DF558-86C6-4AF1-A571-C141A15CECB0}" destId="{AD5CB62E-C423-4328-86F0-E02FA819AE0E}" srcOrd="0" destOrd="0" presId="urn:microsoft.com/office/officeart/2005/8/layout/vProcess5"/>
    <dgm:cxn modelId="{33018B1C-06A9-4666-AB9F-4168363E2611}" type="presOf" srcId="{249923B3-929A-4F7A-B860-368CD4F8C78A}" destId="{7C0C6411-9204-4E7D-967F-4299BE2FB5D2}" srcOrd="1" destOrd="0" presId="urn:microsoft.com/office/officeart/2005/8/layout/vProcess5"/>
    <dgm:cxn modelId="{7DC5768A-124F-4104-B8BF-647724B583C7}" srcId="{DF8B7E7E-4960-4FA7-80DD-710576A17CD4}" destId="{78183625-39F2-4724-B51F-451734914463}" srcOrd="2" destOrd="0" parTransId="{167ADB98-9D31-4B97-8BBD-9C0F17AAFD9E}" sibTransId="{9E5B79EC-7333-4BDA-9CFD-CE4F04446162}"/>
    <dgm:cxn modelId="{77BEE783-9FBD-414D-A599-3F0716C40606}" srcId="{DF8B7E7E-4960-4FA7-80DD-710576A17CD4}" destId="{233DF558-86C6-4AF1-A571-C141A15CECB0}" srcOrd="3" destOrd="0" parTransId="{DCF53795-754E-47B5-A879-DCF9996E042A}" sibTransId="{D40B3E69-C424-4C70-9435-2C3BE58E1D05}"/>
    <dgm:cxn modelId="{72371554-C4DD-43D6-9BD5-2FCEAEADC013}" type="presOf" srcId="{78183625-39F2-4724-B51F-451734914463}" destId="{E9A3BEB8-DEF4-407A-9D62-BCD0EE58DDBA}" srcOrd="0" destOrd="0" presId="urn:microsoft.com/office/officeart/2005/8/layout/vProcess5"/>
    <dgm:cxn modelId="{45EA2BAC-99F2-4619-9E53-0269C38A12BD}" srcId="{DF8B7E7E-4960-4FA7-80DD-710576A17CD4}" destId="{D03717CF-BAED-4671-A0F5-006482B3C0E3}" srcOrd="1" destOrd="0" parTransId="{258CBA81-A928-4EDC-9B93-60AC716FC57A}" sibTransId="{F3D4DFC4-F001-4D41-9F7A-39F949440177}"/>
    <dgm:cxn modelId="{A27CCAF4-0525-4829-BC86-5E41100265D9}" type="presParOf" srcId="{83DE8D27-C35A-4971-B839-BC358A1BA821}" destId="{5DD00CDB-755D-4289-B3AB-3A6F114822B2}" srcOrd="0" destOrd="0" presId="urn:microsoft.com/office/officeart/2005/8/layout/vProcess5"/>
    <dgm:cxn modelId="{7E7178AD-7FFA-4E70-B337-2847117C7EB9}" type="presParOf" srcId="{83DE8D27-C35A-4971-B839-BC358A1BA821}" destId="{6A9D5C37-4132-4F9B-9338-DCD74885EA88}" srcOrd="1" destOrd="0" presId="urn:microsoft.com/office/officeart/2005/8/layout/vProcess5"/>
    <dgm:cxn modelId="{D913F45A-339E-4A57-87D6-F18D5E41706B}" type="presParOf" srcId="{83DE8D27-C35A-4971-B839-BC358A1BA821}" destId="{0F184E6E-D4A8-49CD-A2F0-456C182E0564}" srcOrd="2" destOrd="0" presId="urn:microsoft.com/office/officeart/2005/8/layout/vProcess5"/>
    <dgm:cxn modelId="{FFBF32D1-3D7F-41AA-8CD2-E19D4D75EF7A}" type="presParOf" srcId="{83DE8D27-C35A-4971-B839-BC358A1BA821}" destId="{E9A3BEB8-DEF4-407A-9D62-BCD0EE58DDBA}" srcOrd="3" destOrd="0" presId="urn:microsoft.com/office/officeart/2005/8/layout/vProcess5"/>
    <dgm:cxn modelId="{7B5D3FC9-424E-4C65-86B1-82D72D7CBC9F}" type="presParOf" srcId="{83DE8D27-C35A-4971-B839-BC358A1BA821}" destId="{AD5CB62E-C423-4328-86F0-E02FA819AE0E}" srcOrd="4" destOrd="0" presId="urn:microsoft.com/office/officeart/2005/8/layout/vProcess5"/>
    <dgm:cxn modelId="{D1E722E7-BC02-446F-AD28-B90A1E6D449B}" type="presParOf" srcId="{83DE8D27-C35A-4971-B839-BC358A1BA821}" destId="{DB240ACA-A855-4969-A597-78C7540DE557}" srcOrd="5" destOrd="0" presId="urn:microsoft.com/office/officeart/2005/8/layout/vProcess5"/>
    <dgm:cxn modelId="{70E309B5-7992-4957-9CF3-66B1A0AD575A}" type="presParOf" srcId="{83DE8D27-C35A-4971-B839-BC358A1BA821}" destId="{CB3A5693-25C9-4231-BF8F-9B2AB36C3E16}" srcOrd="6" destOrd="0" presId="urn:microsoft.com/office/officeart/2005/8/layout/vProcess5"/>
    <dgm:cxn modelId="{3992559D-D292-4D2C-A21F-065D4CB4D4C4}" type="presParOf" srcId="{83DE8D27-C35A-4971-B839-BC358A1BA821}" destId="{F2B73810-EC53-46B4-B867-D21967C90A00}" srcOrd="7" destOrd="0" presId="urn:microsoft.com/office/officeart/2005/8/layout/vProcess5"/>
    <dgm:cxn modelId="{DD6ECB74-2036-4134-AC9F-8E12624BFB37}" type="presParOf" srcId="{83DE8D27-C35A-4971-B839-BC358A1BA821}" destId="{7C0C6411-9204-4E7D-967F-4299BE2FB5D2}" srcOrd="8" destOrd="0" presId="urn:microsoft.com/office/officeart/2005/8/layout/vProcess5"/>
    <dgm:cxn modelId="{FCAC64C1-40CB-4C5B-B522-860A12899E27}" type="presParOf" srcId="{83DE8D27-C35A-4971-B839-BC358A1BA821}" destId="{60546761-8F75-40FF-9017-30FAA2C429B1}" srcOrd="9" destOrd="0" presId="urn:microsoft.com/office/officeart/2005/8/layout/vProcess5"/>
    <dgm:cxn modelId="{43485641-1FF3-4A8B-B47C-81BD9136AA0C}" type="presParOf" srcId="{83DE8D27-C35A-4971-B839-BC358A1BA821}" destId="{04A6ACB8-917F-4316-84DF-89A034CB3A5B}" srcOrd="10" destOrd="0" presId="urn:microsoft.com/office/officeart/2005/8/layout/vProcess5"/>
    <dgm:cxn modelId="{AAF079CE-C3E2-4576-BB86-BF7879853AB3}" type="presParOf" srcId="{83DE8D27-C35A-4971-B839-BC358A1BA821}" destId="{2C7584EA-F86D-4CCE-BE7F-D9C71F5E2DE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1186971-B6FC-4F7A-AEF2-174032AD7372}"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tr-TR"/>
        </a:p>
      </dgm:t>
    </dgm:pt>
    <dgm:pt modelId="{538B9F67-BFAF-4EA5-BA33-9DF701FBA517}">
      <dgm:prSet phldrT="[Metin]" custT="1"/>
      <dgm:spPr>
        <a:gradFill rotWithShape="0">
          <a:gsLst>
            <a:gs pos="0">
              <a:schemeClr val="accent6">
                <a:lumMod val="40000"/>
                <a:lumOff val="60000"/>
              </a:schemeClr>
            </a:gs>
            <a:gs pos="25000">
              <a:srgbClr val="0097A7"/>
            </a:gs>
            <a:gs pos="100000">
              <a:srgbClr val="0097A7"/>
            </a:gs>
          </a:gsLst>
        </a:gradFill>
      </dgm:spPr>
      <dgm:t>
        <a:bodyPr lIns="360000" rIns="360000"/>
        <a:lstStyle/>
        <a:p>
          <a:r>
            <a:rPr lang="tr-TR" sz="2400" dirty="0" smtClean="0"/>
            <a:t>BİRİNCİ PİLOT ÇALIŞMAYA </a:t>
          </a:r>
          <a:r>
            <a:rPr lang="tr-TR" sz="2400" dirty="0" smtClean="0">
              <a:solidFill>
                <a:srgbClr val="FFFF00"/>
              </a:solidFill>
            </a:rPr>
            <a:t>KATILAN</a:t>
          </a:r>
          <a:r>
            <a:rPr lang="tr-TR" sz="2400" dirty="0" smtClean="0"/>
            <a:t> </a:t>
          </a:r>
        </a:p>
        <a:p>
          <a:r>
            <a:rPr lang="tr-TR" sz="2400" dirty="0" smtClean="0"/>
            <a:t>3 FİRMA </a:t>
          </a:r>
          <a:endParaRPr lang="tr-TR" sz="2400" dirty="0"/>
        </a:p>
      </dgm:t>
    </dgm:pt>
    <dgm:pt modelId="{2E7E8931-A0DA-4189-816B-2CD065B98B8C}" type="parTrans" cxnId="{67EA553B-95F8-4D4A-9A33-0C0D863FBF83}">
      <dgm:prSet/>
      <dgm:spPr/>
      <dgm:t>
        <a:bodyPr/>
        <a:lstStyle/>
        <a:p>
          <a:endParaRPr lang="tr-TR"/>
        </a:p>
      </dgm:t>
    </dgm:pt>
    <dgm:pt modelId="{19F9AFC8-AECB-4B70-B091-26FC8869FF86}" type="sibTrans" cxnId="{67EA553B-95F8-4D4A-9A33-0C0D863FBF83}">
      <dgm:prSet/>
      <dgm:spPr/>
      <dgm:t>
        <a:bodyPr/>
        <a:lstStyle/>
        <a:p>
          <a:endParaRPr lang="tr-TR"/>
        </a:p>
      </dgm:t>
    </dgm:pt>
    <dgm:pt modelId="{C2F2EFCA-3037-4597-A851-B4E692B93CBC}">
      <dgm:prSet phldrT="[Metin]" custT="1"/>
      <dgm:spPr>
        <a:gradFill rotWithShape="0">
          <a:gsLst>
            <a:gs pos="0">
              <a:schemeClr val="accent6">
                <a:lumMod val="40000"/>
                <a:lumOff val="60000"/>
              </a:schemeClr>
            </a:gs>
            <a:gs pos="25000">
              <a:srgbClr val="0097A7"/>
            </a:gs>
            <a:gs pos="100000">
              <a:srgbClr val="0097A7"/>
            </a:gs>
          </a:gsLst>
        </a:gradFill>
      </dgm:spPr>
      <dgm:t>
        <a:bodyPr lIns="360000" rIns="360000"/>
        <a:lstStyle/>
        <a:p>
          <a:r>
            <a:rPr lang="tr-TR" sz="2400" dirty="0" smtClean="0"/>
            <a:t>Aynı sorunlar yaşanıyor mu?</a:t>
          </a:r>
          <a:endParaRPr lang="tr-TR" sz="2400" dirty="0"/>
        </a:p>
      </dgm:t>
    </dgm:pt>
    <dgm:pt modelId="{435A4E20-E7AD-40BA-B905-583A98AC414D}" type="parTrans" cxnId="{D3DB4FED-6809-48C4-AA9A-735B45882972}">
      <dgm:prSet/>
      <dgm:spPr/>
      <dgm:t>
        <a:bodyPr/>
        <a:lstStyle/>
        <a:p>
          <a:endParaRPr lang="tr-TR"/>
        </a:p>
      </dgm:t>
    </dgm:pt>
    <dgm:pt modelId="{1BEB2802-8540-4702-B6F3-3EFE65D8C0C8}" type="sibTrans" cxnId="{D3DB4FED-6809-48C4-AA9A-735B45882972}">
      <dgm:prSet/>
      <dgm:spPr/>
      <dgm:t>
        <a:bodyPr/>
        <a:lstStyle/>
        <a:p>
          <a:endParaRPr lang="tr-TR"/>
        </a:p>
      </dgm:t>
    </dgm:pt>
    <dgm:pt modelId="{B0FE005E-F3F6-436A-8CAF-8D94ACB9BF6D}">
      <dgm:prSet phldrT="[Metin]" custT="1"/>
      <dgm:spPr>
        <a:gradFill rotWithShape="0">
          <a:gsLst>
            <a:gs pos="0">
              <a:schemeClr val="accent6">
                <a:lumMod val="40000"/>
                <a:lumOff val="60000"/>
              </a:schemeClr>
            </a:gs>
            <a:gs pos="25000">
              <a:srgbClr val="0097A7"/>
            </a:gs>
            <a:gs pos="100000">
              <a:srgbClr val="0097A7"/>
            </a:gs>
          </a:gsLst>
        </a:gradFill>
      </dgm:spPr>
      <dgm:t>
        <a:bodyPr lIns="360000" rIns="360000"/>
        <a:lstStyle/>
        <a:p>
          <a:r>
            <a:rPr lang="tr-TR" sz="2400" dirty="0" smtClean="0"/>
            <a:t>BİRİNCİ PİLOT ÇALIŞMAYA </a:t>
          </a:r>
          <a:r>
            <a:rPr lang="tr-TR" sz="2400" dirty="0" smtClean="0">
              <a:solidFill>
                <a:srgbClr val="FFFF00"/>
              </a:solidFill>
            </a:rPr>
            <a:t>KATILMAYAN</a:t>
          </a:r>
          <a:r>
            <a:rPr lang="tr-TR" sz="2400" dirty="0" smtClean="0"/>
            <a:t> </a:t>
          </a:r>
        </a:p>
        <a:p>
          <a:r>
            <a:rPr lang="tr-TR" sz="2400" dirty="0" smtClean="0"/>
            <a:t>YENİ 3 FİRMA </a:t>
          </a:r>
          <a:endParaRPr lang="tr-TR" sz="2400" dirty="0"/>
        </a:p>
      </dgm:t>
    </dgm:pt>
    <dgm:pt modelId="{A14F03A6-CAEB-4E32-A016-DCF29F815EF7}" type="parTrans" cxnId="{82AA6089-1C00-4E0C-AA8B-23ED0B61076B}">
      <dgm:prSet/>
      <dgm:spPr/>
      <dgm:t>
        <a:bodyPr/>
        <a:lstStyle/>
        <a:p>
          <a:endParaRPr lang="tr-TR"/>
        </a:p>
      </dgm:t>
    </dgm:pt>
    <dgm:pt modelId="{54C57826-2EDB-4745-8B54-D8CBC43C63DB}" type="sibTrans" cxnId="{82AA6089-1C00-4E0C-AA8B-23ED0B61076B}">
      <dgm:prSet/>
      <dgm:spPr/>
      <dgm:t>
        <a:bodyPr/>
        <a:lstStyle/>
        <a:p>
          <a:endParaRPr lang="tr-TR"/>
        </a:p>
      </dgm:t>
    </dgm:pt>
    <dgm:pt modelId="{FEFCC457-2AC3-4620-91F2-EB94FA6E34D7}">
      <dgm:prSet phldrT="[Metin]" custT="1"/>
      <dgm:spPr>
        <a:gradFill rotWithShape="0">
          <a:gsLst>
            <a:gs pos="0">
              <a:schemeClr val="accent6">
                <a:lumMod val="40000"/>
                <a:lumOff val="60000"/>
              </a:schemeClr>
            </a:gs>
            <a:gs pos="25000">
              <a:srgbClr val="0097A7"/>
            </a:gs>
            <a:gs pos="100000">
              <a:srgbClr val="0097A7"/>
            </a:gs>
          </a:gsLst>
        </a:gradFill>
      </dgm:spPr>
      <dgm:t>
        <a:bodyPr lIns="360000" rIns="360000"/>
        <a:lstStyle/>
        <a:p>
          <a:r>
            <a:rPr lang="tr-TR" sz="2400" dirty="0" smtClean="0"/>
            <a:t>Sistemin yönlendirmesiyle başvuru yapılabiliyor mu?</a:t>
          </a:r>
          <a:endParaRPr lang="tr-TR" sz="2400" dirty="0"/>
        </a:p>
      </dgm:t>
    </dgm:pt>
    <dgm:pt modelId="{A3567EDD-99E7-435D-9FFE-EFA3C30DB581}" type="parTrans" cxnId="{08B7F8D4-BFF2-4010-AF0A-71EBC3088534}">
      <dgm:prSet/>
      <dgm:spPr/>
      <dgm:t>
        <a:bodyPr/>
        <a:lstStyle/>
        <a:p>
          <a:endParaRPr lang="tr-TR"/>
        </a:p>
      </dgm:t>
    </dgm:pt>
    <dgm:pt modelId="{6C109985-E547-48BC-8B72-732FC8A4EFFB}" type="sibTrans" cxnId="{08B7F8D4-BFF2-4010-AF0A-71EBC3088534}">
      <dgm:prSet/>
      <dgm:spPr/>
      <dgm:t>
        <a:bodyPr/>
        <a:lstStyle/>
        <a:p>
          <a:endParaRPr lang="tr-TR"/>
        </a:p>
      </dgm:t>
    </dgm:pt>
    <dgm:pt modelId="{9E553768-59E8-4041-BAB9-E51B6A933A82}">
      <dgm:prSet phldrT="[Metin]" custT="1"/>
      <dgm:spPr>
        <a:gradFill rotWithShape="0">
          <a:gsLst>
            <a:gs pos="0">
              <a:schemeClr val="accent6">
                <a:lumMod val="40000"/>
                <a:lumOff val="60000"/>
              </a:schemeClr>
            </a:gs>
            <a:gs pos="25000">
              <a:srgbClr val="0097A7"/>
            </a:gs>
            <a:gs pos="100000">
              <a:srgbClr val="0097A7"/>
            </a:gs>
          </a:gsLst>
        </a:gradFill>
      </dgm:spPr>
      <dgm:t>
        <a:bodyPr/>
        <a:lstStyle/>
        <a:p>
          <a:r>
            <a:rPr lang="tr-TR" sz="2400" dirty="0" smtClean="0"/>
            <a:t>2. PİLOT</a:t>
          </a:r>
          <a:endParaRPr lang="tr-TR" sz="2400" dirty="0"/>
        </a:p>
      </dgm:t>
    </dgm:pt>
    <dgm:pt modelId="{15A3E6BA-9F62-4EEE-BFC7-E807A34DDB07}" type="sibTrans" cxnId="{E3A94839-8B25-47F3-9FDB-02BF22DE68A6}">
      <dgm:prSet/>
      <dgm:spPr/>
      <dgm:t>
        <a:bodyPr/>
        <a:lstStyle/>
        <a:p>
          <a:endParaRPr lang="tr-TR"/>
        </a:p>
      </dgm:t>
    </dgm:pt>
    <dgm:pt modelId="{E80F2FEE-2FAA-4B3F-9646-2A96A3583067}" type="parTrans" cxnId="{E3A94839-8B25-47F3-9FDB-02BF22DE68A6}">
      <dgm:prSet/>
      <dgm:spPr/>
      <dgm:t>
        <a:bodyPr/>
        <a:lstStyle/>
        <a:p>
          <a:endParaRPr lang="tr-TR"/>
        </a:p>
      </dgm:t>
    </dgm:pt>
    <dgm:pt modelId="{6136ACAB-8FD2-4D9C-9C71-80C49F0ADCCD}" type="pres">
      <dgm:prSet presAssocID="{C1186971-B6FC-4F7A-AEF2-174032AD7372}" presName="hierChild1" presStyleCnt="0">
        <dgm:presLayoutVars>
          <dgm:orgChart val="1"/>
          <dgm:chPref val="1"/>
          <dgm:dir/>
          <dgm:animOne val="branch"/>
          <dgm:animLvl val="lvl"/>
          <dgm:resizeHandles/>
        </dgm:presLayoutVars>
      </dgm:prSet>
      <dgm:spPr/>
      <dgm:t>
        <a:bodyPr/>
        <a:lstStyle/>
        <a:p>
          <a:endParaRPr lang="tr-TR"/>
        </a:p>
      </dgm:t>
    </dgm:pt>
    <dgm:pt modelId="{49C0EBC4-58B1-49ED-93A6-5A1EA27A00F0}" type="pres">
      <dgm:prSet presAssocID="{9E553768-59E8-4041-BAB9-E51B6A933A82}" presName="hierRoot1" presStyleCnt="0">
        <dgm:presLayoutVars>
          <dgm:hierBranch val="init"/>
        </dgm:presLayoutVars>
      </dgm:prSet>
      <dgm:spPr/>
    </dgm:pt>
    <dgm:pt modelId="{172197C2-1444-4EA4-A3D8-BAFE7E046258}" type="pres">
      <dgm:prSet presAssocID="{9E553768-59E8-4041-BAB9-E51B6A933A82}" presName="rootComposite1" presStyleCnt="0"/>
      <dgm:spPr/>
    </dgm:pt>
    <dgm:pt modelId="{0D40DBF1-A7E5-44E9-BADC-F4BA52BE75BF}" type="pres">
      <dgm:prSet presAssocID="{9E553768-59E8-4041-BAB9-E51B6A933A82}" presName="rootText1" presStyleLbl="node0" presStyleIdx="0" presStyleCnt="1" custScaleX="95015" custScaleY="62056">
        <dgm:presLayoutVars>
          <dgm:chPref val="3"/>
        </dgm:presLayoutVars>
      </dgm:prSet>
      <dgm:spPr/>
      <dgm:t>
        <a:bodyPr/>
        <a:lstStyle/>
        <a:p>
          <a:endParaRPr lang="tr-TR"/>
        </a:p>
      </dgm:t>
    </dgm:pt>
    <dgm:pt modelId="{58153EF4-AF7A-4472-A3EF-06C3D16953EF}" type="pres">
      <dgm:prSet presAssocID="{9E553768-59E8-4041-BAB9-E51B6A933A82}" presName="rootConnector1" presStyleLbl="node1" presStyleIdx="0" presStyleCnt="0"/>
      <dgm:spPr/>
      <dgm:t>
        <a:bodyPr/>
        <a:lstStyle/>
        <a:p>
          <a:endParaRPr lang="tr-TR"/>
        </a:p>
      </dgm:t>
    </dgm:pt>
    <dgm:pt modelId="{79F8B81D-33B1-444D-BB00-63A00A77B05F}" type="pres">
      <dgm:prSet presAssocID="{9E553768-59E8-4041-BAB9-E51B6A933A82}" presName="hierChild2" presStyleCnt="0"/>
      <dgm:spPr/>
    </dgm:pt>
    <dgm:pt modelId="{D80A37AC-B50A-42EE-AFF2-85E5485FCFED}" type="pres">
      <dgm:prSet presAssocID="{2E7E8931-A0DA-4189-816B-2CD065B98B8C}" presName="Name37" presStyleLbl="parChTrans1D2" presStyleIdx="0" presStyleCnt="2"/>
      <dgm:spPr/>
      <dgm:t>
        <a:bodyPr/>
        <a:lstStyle/>
        <a:p>
          <a:endParaRPr lang="tr-TR"/>
        </a:p>
      </dgm:t>
    </dgm:pt>
    <dgm:pt modelId="{5B720756-98DF-44E1-9C0A-A0168517ED38}" type="pres">
      <dgm:prSet presAssocID="{538B9F67-BFAF-4EA5-BA33-9DF701FBA517}" presName="hierRoot2" presStyleCnt="0">
        <dgm:presLayoutVars>
          <dgm:hierBranch val="init"/>
        </dgm:presLayoutVars>
      </dgm:prSet>
      <dgm:spPr/>
    </dgm:pt>
    <dgm:pt modelId="{1E63C008-D86A-408B-BF1B-721BF78F8B86}" type="pres">
      <dgm:prSet presAssocID="{538B9F67-BFAF-4EA5-BA33-9DF701FBA517}" presName="rootComposite" presStyleCnt="0"/>
      <dgm:spPr/>
    </dgm:pt>
    <dgm:pt modelId="{5EE03FFC-AC10-42DB-82C5-988491EE282D}" type="pres">
      <dgm:prSet presAssocID="{538B9F67-BFAF-4EA5-BA33-9DF701FBA517}" presName="rootText" presStyleLbl="node2" presStyleIdx="0" presStyleCnt="2" custScaleX="136873">
        <dgm:presLayoutVars>
          <dgm:chPref val="3"/>
        </dgm:presLayoutVars>
      </dgm:prSet>
      <dgm:spPr/>
      <dgm:t>
        <a:bodyPr/>
        <a:lstStyle/>
        <a:p>
          <a:endParaRPr lang="tr-TR"/>
        </a:p>
      </dgm:t>
    </dgm:pt>
    <dgm:pt modelId="{52359553-AFC7-4A8D-A434-ABDE2C9CE35E}" type="pres">
      <dgm:prSet presAssocID="{538B9F67-BFAF-4EA5-BA33-9DF701FBA517}" presName="rootConnector" presStyleLbl="node2" presStyleIdx="0" presStyleCnt="2"/>
      <dgm:spPr/>
      <dgm:t>
        <a:bodyPr/>
        <a:lstStyle/>
        <a:p>
          <a:endParaRPr lang="tr-TR"/>
        </a:p>
      </dgm:t>
    </dgm:pt>
    <dgm:pt modelId="{33EA695B-981C-425C-A22F-A94B1A1B5FB7}" type="pres">
      <dgm:prSet presAssocID="{538B9F67-BFAF-4EA5-BA33-9DF701FBA517}" presName="hierChild4" presStyleCnt="0"/>
      <dgm:spPr/>
    </dgm:pt>
    <dgm:pt modelId="{2C7D01E7-5416-425F-8498-8B9F95E11EA0}" type="pres">
      <dgm:prSet presAssocID="{435A4E20-E7AD-40BA-B905-583A98AC414D}" presName="Name37" presStyleLbl="parChTrans1D3" presStyleIdx="0" presStyleCnt="2"/>
      <dgm:spPr/>
      <dgm:t>
        <a:bodyPr/>
        <a:lstStyle/>
        <a:p>
          <a:endParaRPr lang="tr-TR"/>
        </a:p>
      </dgm:t>
    </dgm:pt>
    <dgm:pt modelId="{4E04E8C1-DD4C-45CF-987F-5DAE8A1353A8}" type="pres">
      <dgm:prSet presAssocID="{C2F2EFCA-3037-4597-A851-B4E692B93CBC}" presName="hierRoot2" presStyleCnt="0">
        <dgm:presLayoutVars>
          <dgm:hierBranch val="init"/>
        </dgm:presLayoutVars>
      </dgm:prSet>
      <dgm:spPr/>
    </dgm:pt>
    <dgm:pt modelId="{E6177FD7-593F-407E-B948-A35208441149}" type="pres">
      <dgm:prSet presAssocID="{C2F2EFCA-3037-4597-A851-B4E692B93CBC}" presName="rootComposite" presStyleCnt="0"/>
      <dgm:spPr/>
    </dgm:pt>
    <dgm:pt modelId="{71C3AFB6-FB24-42C4-B8C8-8E19907D7949}" type="pres">
      <dgm:prSet presAssocID="{C2F2EFCA-3037-4597-A851-B4E692B93CBC}" presName="rootText" presStyleLbl="node3" presStyleIdx="0" presStyleCnt="2" custScaleX="125467">
        <dgm:presLayoutVars>
          <dgm:chPref val="3"/>
        </dgm:presLayoutVars>
      </dgm:prSet>
      <dgm:spPr/>
      <dgm:t>
        <a:bodyPr/>
        <a:lstStyle/>
        <a:p>
          <a:endParaRPr lang="tr-TR"/>
        </a:p>
      </dgm:t>
    </dgm:pt>
    <dgm:pt modelId="{4E3CC536-9AB3-4110-BDF9-C4DCD4B4A83F}" type="pres">
      <dgm:prSet presAssocID="{C2F2EFCA-3037-4597-A851-B4E692B93CBC}" presName="rootConnector" presStyleLbl="node3" presStyleIdx="0" presStyleCnt="2"/>
      <dgm:spPr/>
      <dgm:t>
        <a:bodyPr/>
        <a:lstStyle/>
        <a:p>
          <a:endParaRPr lang="tr-TR"/>
        </a:p>
      </dgm:t>
    </dgm:pt>
    <dgm:pt modelId="{9681B5DE-5A4D-49A0-A01B-D0CDE48CDACA}" type="pres">
      <dgm:prSet presAssocID="{C2F2EFCA-3037-4597-A851-B4E692B93CBC}" presName="hierChild4" presStyleCnt="0"/>
      <dgm:spPr/>
    </dgm:pt>
    <dgm:pt modelId="{8DDF5161-33B0-4D9D-8B44-D0FD9DC6A820}" type="pres">
      <dgm:prSet presAssocID="{C2F2EFCA-3037-4597-A851-B4E692B93CBC}" presName="hierChild5" presStyleCnt="0"/>
      <dgm:spPr/>
    </dgm:pt>
    <dgm:pt modelId="{9DD6D19D-114A-40C1-871B-11497E6BD0A7}" type="pres">
      <dgm:prSet presAssocID="{538B9F67-BFAF-4EA5-BA33-9DF701FBA517}" presName="hierChild5" presStyleCnt="0"/>
      <dgm:spPr/>
    </dgm:pt>
    <dgm:pt modelId="{3DAD2635-B45D-406C-AC62-BF2EA9DBD1FE}" type="pres">
      <dgm:prSet presAssocID="{A14F03A6-CAEB-4E32-A016-DCF29F815EF7}" presName="Name37" presStyleLbl="parChTrans1D2" presStyleIdx="1" presStyleCnt="2"/>
      <dgm:spPr/>
      <dgm:t>
        <a:bodyPr/>
        <a:lstStyle/>
        <a:p>
          <a:endParaRPr lang="tr-TR"/>
        </a:p>
      </dgm:t>
    </dgm:pt>
    <dgm:pt modelId="{D799BBD0-A814-4818-A9C1-2EA9679DA2BD}" type="pres">
      <dgm:prSet presAssocID="{B0FE005E-F3F6-436A-8CAF-8D94ACB9BF6D}" presName="hierRoot2" presStyleCnt="0">
        <dgm:presLayoutVars>
          <dgm:hierBranch val="init"/>
        </dgm:presLayoutVars>
      </dgm:prSet>
      <dgm:spPr/>
    </dgm:pt>
    <dgm:pt modelId="{947B6353-65CE-4C91-A729-83AF9BC59F60}" type="pres">
      <dgm:prSet presAssocID="{B0FE005E-F3F6-436A-8CAF-8D94ACB9BF6D}" presName="rootComposite" presStyleCnt="0"/>
      <dgm:spPr/>
    </dgm:pt>
    <dgm:pt modelId="{77DB372B-AD4F-496B-A72C-52271082D022}" type="pres">
      <dgm:prSet presAssocID="{B0FE005E-F3F6-436A-8CAF-8D94ACB9BF6D}" presName="rootText" presStyleLbl="node2" presStyleIdx="1" presStyleCnt="2" custScaleX="136873">
        <dgm:presLayoutVars>
          <dgm:chPref val="3"/>
        </dgm:presLayoutVars>
      </dgm:prSet>
      <dgm:spPr/>
      <dgm:t>
        <a:bodyPr/>
        <a:lstStyle/>
        <a:p>
          <a:endParaRPr lang="tr-TR"/>
        </a:p>
      </dgm:t>
    </dgm:pt>
    <dgm:pt modelId="{EF6E75CE-4DC1-4871-862A-CE8CC2B1F947}" type="pres">
      <dgm:prSet presAssocID="{B0FE005E-F3F6-436A-8CAF-8D94ACB9BF6D}" presName="rootConnector" presStyleLbl="node2" presStyleIdx="1" presStyleCnt="2"/>
      <dgm:spPr/>
      <dgm:t>
        <a:bodyPr/>
        <a:lstStyle/>
        <a:p>
          <a:endParaRPr lang="tr-TR"/>
        </a:p>
      </dgm:t>
    </dgm:pt>
    <dgm:pt modelId="{C08ADBA3-D433-49C6-B969-D433E3447DAA}" type="pres">
      <dgm:prSet presAssocID="{B0FE005E-F3F6-436A-8CAF-8D94ACB9BF6D}" presName="hierChild4" presStyleCnt="0"/>
      <dgm:spPr/>
    </dgm:pt>
    <dgm:pt modelId="{86E37757-146A-4347-BE04-E4436EF97AAC}" type="pres">
      <dgm:prSet presAssocID="{A3567EDD-99E7-435D-9FFE-EFA3C30DB581}" presName="Name37" presStyleLbl="parChTrans1D3" presStyleIdx="1" presStyleCnt="2"/>
      <dgm:spPr/>
      <dgm:t>
        <a:bodyPr/>
        <a:lstStyle/>
        <a:p>
          <a:endParaRPr lang="tr-TR"/>
        </a:p>
      </dgm:t>
    </dgm:pt>
    <dgm:pt modelId="{D15ADC8A-5F4A-47E7-AA27-2AE605060295}" type="pres">
      <dgm:prSet presAssocID="{FEFCC457-2AC3-4620-91F2-EB94FA6E34D7}" presName="hierRoot2" presStyleCnt="0">
        <dgm:presLayoutVars>
          <dgm:hierBranch val="init"/>
        </dgm:presLayoutVars>
      </dgm:prSet>
      <dgm:spPr/>
    </dgm:pt>
    <dgm:pt modelId="{4B057AAC-47A2-4AD2-90E4-242FDF49D9AF}" type="pres">
      <dgm:prSet presAssocID="{FEFCC457-2AC3-4620-91F2-EB94FA6E34D7}" presName="rootComposite" presStyleCnt="0"/>
      <dgm:spPr/>
    </dgm:pt>
    <dgm:pt modelId="{A46202E5-F5A2-4CB1-A38C-1A2E7B331E57}" type="pres">
      <dgm:prSet presAssocID="{FEFCC457-2AC3-4620-91F2-EB94FA6E34D7}" presName="rootText" presStyleLbl="node3" presStyleIdx="1" presStyleCnt="2" custScaleX="125467">
        <dgm:presLayoutVars>
          <dgm:chPref val="3"/>
        </dgm:presLayoutVars>
      </dgm:prSet>
      <dgm:spPr/>
      <dgm:t>
        <a:bodyPr/>
        <a:lstStyle/>
        <a:p>
          <a:endParaRPr lang="tr-TR"/>
        </a:p>
      </dgm:t>
    </dgm:pt>
    <dgm:pt modelId="{5CC82C71-43FD-49CA-ACDF-5AE2493EAB11}" type="pres">
      <dgm:prSet presAssocID="{FEFCC457-2AC3-4620-91F2-EB94FA6E34D7}" presName="rootConnector" presStyleLbl="node3" presStyleIdx="1" presStyleCnt="2"/>
      <dgm:spPr/>
      <dgm:t>
        <a:bodyPr/>
        <a:lstStyle/>
        <a:p>
          <a:endParaRPr lang="tr-TR"/>
        </a:p>
      </dgm:t>
    </dgm:pt>
    <dgm:pt modelId="{E639CA9F-00D4-4E3D-9E94-D21B3BD7B130}" type="pres">
      <dgm:prSet presAssocID="{FEFCC457-2AC3-4620-91F2-EB94FA6E34D7}" presName="hierChild4" presStyleCnt="0"/>
      <dgm:spPr/>
    </dgm:pt>
    <dgm:pt modelId="{EA16AAB0-6819-4022-BC13-179F48F3A161}" type="pres">
      <dgm:prSet presAssocID="{FEFCC457-2AC3-4620-91F2-EB94FA6E34D7}" presName="hierChild5" presStyleCnt="0"/>
      <dgm:spPr/>
    </dgm:pt>
    <dgm:pt modelId="{FADA6957-6449-4C40-ABA9-6ED023ABE280}" type="pres">
      <dgm:prSet presAssocID="{B0FE005E-F3F6-436A-8CAF-8D94ACB9BF6D}" presName="hierChild5" presStyleCnt="0"/>
      <dgm:spPr/>
    </dgm:pt>
    <dgm:pt modelId="{1F3A3CB2-2356-4D85-BEE5-F61673D49037}" type="pres">
      <dgm:prSet presAssocID="{9E553768-59E8-4041-BAB9-E51B6A933A82}" presName="hierChild3" presStyleCnt="0"/>
      <dgm:spPr/>
    </dgm:pt>
  </dgm:ptLst>
  <dgm:cxnLst>
    <dgm:cxn modelId="{2E047D41-D398-4D58-8216-4DE8B05EFA84}" type="presOf" srcId="{538B9F67-BFAF-4EA5-BA33-9DF701FBA517}" destId="{5EE03FFC-AC10-42DB-82C5-988491EE282D}" srcOrd="0" destOrd="0" presId="urn:microsoft.com/office/officeart/2005/8/layout/orgChart1"/>
    <dgm:cxn modelId="{F737664C-CA88-481D-AF3B-5E49F7EFBC65}" type="presOf" srcId="{2E7E8931-A0DA-4189-816B-2CD065B98B8C}" destId="{D80A37AC-B50A-42EE-AFF2-85E5485FCFED}" srcOrd="0" destOrd="0" presId="urn:microsoft.com/office/officeart/2005/8/layout/orgChart1"/>
    <dgm:cxn modelId="{E3A94839-8B25-47F3-9FDB-02BF22DE68A6}" srcId="{C1186971-B6FC-4F7A-AEF2-174032AD7372}" destId="{9E553768-59E8-4041-BAB9-E51B6A933A82}" srcOrd="0" destOrd="0" parTransId="{E80F2FEE-2FAA-4B3F-9646-2A96A3583067}" sibTransId="{15A3E6BA-9F62-4EEE-BFC7-E807A34DDB07}"/>
    <dgm:cxn modelId="{B99C2B84-487C-40C3-9D4F-9DA6DDE83427}" type="presOf" srcId="{538B9F67-BFAF-4EA5-BA33-9DF701FBA517}" destId="{52359553-AFC7-4A8D-A434-ABDE2C9CE35E}" srcOrd="1" destOrd="0" presId="urn:microsoft.com/office/officeart/2005/8/layout/orgChart1"/>
    <dgm:cxn modelId="{2E7745E5-AC2E-45FA-8AA1-2C1762E68F44}" type="presOf" srcId="{B0FE005E-F3F6-436A-8CAF-8D94ACB9BF6D}" destId="{EF6E75CE-4DC1-4871-862A-CE8CC2B1F947}" srcOrd="1" destOrd="0" presId="urn:microsoft.com/office/officeart/2005/8/layout/orgChart1"/>
    <dgm:cxn modelId="{A95133D5-4D36-4292-ADBE-7F16DE0087DA}" type="presOf" srcId="{9E553768-59E8-4041-BAB9-E51B6A933A82}" destId="{0D40DBF1-A7E5-44E9-BADC-F4BA52BE75BF}" srcOrd="0" destOrd="0" presId="urn:microsoft.com/office/officeart/2005/8/layout/orgChart1"/>
    <dgm:cxn modelId="{08B7F8D4-BFF2-4010-AF0A-71EBC3088534}" srcId="{B0FE005E-F3F6-436A-8CAF-8D94ACB9BF6D}" destId="{FEFCC457-2AC3-4620-91F2-EB94FA6E34D7}" srcOrd="0" destOrd="0" parTransId="{A3567EDD-99E7-435D-9FFE-EFA3C30DB581}" sibTransId="{6C109985-E547-48BC-8B72-732FC8A4EFFB}"/>
    <dgm:cxn modelId="{67EA553B-95F8-4D4A-9A33-0C0D863FBF83}" srcId="{9E553768-59E8-4041-BAB9-E51B6A933A82}" destId="{538B9F67-BFAF-4EA5-BA33-9DF701FBA517}" srcOrd="0" destOrd="0" parTransId="{2E7E8931-A0DA-4189-816B-2CD065B98B8C}" sibTransId="{19F9AFC8-AECB-4B70-B091-26FC8869FF86}"/>
    <dgm:cxn modelId="{5593821A-2395-4DB9-855C-34ACB87A757E}" type="presOf" srcId="{C2F2EFCA-3037-4597-A851-B4E692B93CBC}" destId="{71C3AFB6-FB24-42C4-B8C8-8E19907D7949}" srcOrd="0" destOrd="0" presId="urn:microsoft.com/office/officeart/2005/8/layout/orgChart1"/>
    <dgm:cxn modelId="{D3DB4FED-6809-48C4-AA9A-735B45882972}" srcId="{538B9F67-BFAF-4EA5-BA33-9DF701FBA517}" destId="{C2F2EFCA-3037-4597-A851-B4E692B93CBC}" srcOrd="0" destOrd="0" parTransId="{435A4E20-E7AD-40BA-B905-583A98AC414D}" sibTransId="{1BEB2802-8540-4702-B6F3-3EFE65D8C0C8}"/>
    <dgm:cxn modelId="{2A12CA50-89C6-4FCD-8948-65F56B8E6C1C}" type="presOf" srcId="{A3567EDD-99E7-435D-9FFE-EFA3C30DB581}" destId="{86E37757-146A-4347-BE04-E4436EF97AAC}" srcOrd="0" destOrd="0" presId="urn:microsoft.com/office/officeart/2005/8/layout/orgChart1"/>
    <dgm:cxn modelId="{0CFC31B2-26BF-4D74-8DA5-97BC52CB7BC1}" type="presOf" srcId="{9E553768-59E8-4041-BAB9-E51B6A933A82}" destId="{58153EF4-AF7A-4472-A3EF-06C3D16953EF}" srcOrd="1" destOrd="0" presId="urn:microsoft.com/office/officeart/2005/8/layout/orgChart1"/>
    <dgm:cxn modelId="{383FC7D0-E20B-4713-B025-CD5F4779B072}" type="presOf" srcId="{C2F2EFCA-3037-4597-A851-B4E692B93CBC}" destId="{4E3CC536-9AB3-4110-BDF9-C4DCD4B4A83F}" srcOrd="1" destOrd="0" presId="urn:microsoft.com/office/officeart/2005/8/layout/orgChart1"/>
    <dgm:cxn modelId="{B7F1486D-CC4F-4BE9-A7E5-605F8DDFF96A}" type="presOf" srcId="{FEFCC457-2AC3-4620-91F2-EB94FA6E34D7}" destId="{5CC82C71-43FD-49CA-ACDF-5AE2493EAB11}" srcOrd="1" destOrd="0" presId="urn:microsoft.com/office/officeart/2005/8/layout/orgChart1"/>
    <dgm:cxn modelId="{D82F3CCF-5C54-4F54-920B-6D288E316A87}" type="presOf" srcId="{FEFCC457-2AC3-4620-91F2-EB94FA6E34D7}" destId="{A46202E5-F5A2-4CB1-A38C-1A2E7B331E57}" srcOrd="0" destOrd="0" presId="urn:microsoft.com/office/officeart/2005/8/layout/orgChart1"/>
    <dgm:cxn modelId="{82AA6089-1C00-4E0C-AA8B-23ED0B61076B}" srcId="{9E553768-59E8-4041-BAB9-E51B6A933A82}" destId="{B0FE005E-F3F6-436A-8CAF-8D94ACB9BF6D}" srcOrd="1" destOrd="0" parTransId="{A14F03A6-CAEB-4E32-A016-DCF29F815EF7}" sibTransId="{54C57826-2EDB-4745-8B54-D8CBC43C63DB}"/>
    <dgm:cxn modelId="{47281BEA-818D-405C-BA89-F59426CA3AF5}" type="presOf" srcId="{C1186971-B6FC-4F7A-AEF2-174032AD7372}" destId="{6136ACAB-8FD2-4D9C-9C71-80C49F0ADCCD}" srcOrd="0" destOrd="0" presId="urn:microsoft.com/office/officeart/2005/8/layout/orgChart1"/>
    <dgm:cxn modelId="{9B16642B-7558-4605-B299-40EBBB403161}" type="presOf" srcId="{435A4E20-E7AD-40BA-B905-583A98AC414D}" destId="{2C7D01E7-5416-425F-8498-8B9F95E11EA0}" srcOrd="0" destOrd="0" presId="urn:microsoft.com/office/officeart/2005/8/layout/orgChart1"/>
    <dgm:cxn modelId="{CAF4DD6C-E2EF-4030-A4E4-8A65D14205A8}" type="presOf" srcId="{B0FE005E-F3F6-436A-8CAF-8D94ACB9BF6D}" destId="{77DB372B-AD4F-496B-A72C-52271082D022}" srcOrd="0" destOrd="0" presId="urn:microsoft.com/office/officeart/2005/8/layout/orgChart1"/>
    <dgm:cxn modelId="{1FB04EFD-CE7D-4594-842B-7EB59EC7A76A}" type="presOf" srcId="{A14F03A6-CAEB-4E32-A016-DCF29F815EF7}" destId="{3DAD2635-B45D-406C-AC62-BF2EA9DBD1FE}" srcOrd="0" destOrd="0" presId="urn:microsoft.com/office/officeart/2005/8/layout/orgChart1"/>
    <dgm:cxn modelId="{90BAA819-2904-49B9-BA85-1CEE18453380}" type="presParOf" srcId="{6136ACAB-8FD2-4D9C-9C71-80C49F0ADCCD}" destId="{49C0EBC4-58B1-49ED-93A6-5A1EA27A00F0}" srcOrd="0" destOrd="0" presId="urn:microsoft.com/office/officeart/2005/8/layout/orgChart1"/>
    <dgm:cxn modelId="{D5BBA488-C7FF-4DA3-8C13-E3AF506CB167}" type="presParOf" srcId="{49C0EBC4-58B1-49ED-93A6-5A1EA27A00F0}" destId="{172197C2-1444-4EA4-A3D8-BAFE7E046258}" srcOrd="0" destOrd="0" presId="urn:microsoft.com/office/officeart/2005/8/layout/orgChart1"/>
    <dgm:cxn modelId="{5945050C-E1D6-470E-BA6F-E0D122698D61}" type="presParOf" srcId="{172197C2-1444-4EA4-A3D8-BAFE7E046258}" destId="{0D40DBF1-A7E5-44E9-BADC-F4BA52BE75BF}" srcOrd="0" destOrd="0" presId="urn:microsoft.com/office/officeart/2005/8/layout/orgChart1"/>
    <dgm:cxn modelId="{609A55C8-4332-408B-A997-F3674585F953}" type="presParOf" srcId="{172197C2-1444-4EA4-A3D8-BAFE7E046258}" destId="{58153EF4-AF7A-4472-A3EF-06C3D16953EF}" srcOrd="1" destOrd="0" presId="urn:microsoft.com/office/officeart/2005/8/layout/orgChart1"/>
    <dgm:cxn modelId="{4AA92BD7-2B88-4D34-83C3-38450476B045}" type="presParOf" srcId="{49C0EBC4-58B1-49ED-93A6-5A1EA27A00F0}" destId="{79F8B81D-33B1-444D-BB00-63A00A77B05F}" srcOrd="1" destOrd="0" presId="urn:microsoft.com/office/officeart/2005/8/layout/orgChart1"/>
    <dgm:cxn modelId="{B2A9DCFD-AEEC-44B1-A42A-B586D159688B}" type="presParOf" srcId="{79F8B81D-33B1-444D-BB00-63A00A77B05F}" destId="{D80A37AC-B50A-42EE-AFF2-85E5485FCFED}" srcOrd="0" destOrd="0" presId="urn:microsoft.com/office/officeart/2005/8/layout/orgChart1"/>
    <dgm:cxn modelId="{9ED2952F-DA04-4215-84C0-9A7DC36209CF}" type="presParOf" srcId="{79F8B81D-33B1-444D-BB00-63A00A77B05F}" destId="{5B720756-98DF-44E1-9C0A-A0168517ED38}" srcOrd="1" destOrd="0" presId="urn:microsoft.com/office/officeart/2005/8/layout/orgChart1"/>
    <dgm:cxn modelId="{602F59CA-FFD8-4220-8FA0-9B4DE14DB5C9}" type="presParOf" srcId="{5B720756-98DF-44E1-9C0A-A0168517ED38}" destId="{1E63C008-D86A-408B-BF1B-721BF78F8B86}" srcOrd="0" destOrd="0" presId="urn:microsoft.com/office/officeart/2005/8/layout/orgChart1"/>
    <dgm:cxn modelId="{D9985233-6153-414D-9210-91DDFD28CF02}" type="presParOf" srcId="{1E63C008-D86A-408B-BF1B-721BF78F8B86}" destId="{5EE03FFC-AC10-42DB-82C5-988491EE282D}" srcOrd="0" destOrd="0" presId="urn:microsoft.com/office/officeart/2005/8/layout/orgChart1"/>
    <dgm:cxn modelId="{93CD3CD6-CBE6-406D-9627-CAAFB3B535FD}" type="presParOf" srcId="{1E63C008-D86A-408B-BF1B-721BF78F8B86}" destId="{52359553-AFC7-4A8D-A434-ABDE2C9CE35E}" srcOrd="1" destOrd="0" presId="urn:microsoft.com/office/officeart/2005/8/layout/orgChart1"/>
    <dgm:cxn modelId="{EBD5A574-FF28-4C68-8866-60946C6C50F7}" type="presParOf" srcId="{5B720756-98DF-44E1-9C0A-A0168517ED38}" destId="{33EA695B-981C-425C-A22F-A94B1A1B5FB7}" srcOrd="1" destOrd="0" presId="urn:microsoft.com/office/officeart/2005/8/layout/orgChart1"/>
    <dgm:cxn modelId="{F6BAAE17-DCA1-40E9-B11C-B116383FB474}" type="presParOf" srcId="{33EA695B-981C-425C-A22F-A94B1A1B5FB7}" destId="{2C7D01E7-5416-425F-8498-8B9F95E11EA0}" srcOrd="0" destOrd="0" presId="urn:microsoft.com/office/officeart/2005/8/layout/orgChart1"/>
    <dgm:cxn modelId="{7FCB7BEC-AB29-42A0-A8B4-C3171A023C03}" type="presParOf" srcId="{33EA695B-981C-425C-A22F-A94B1A1B5FB7}" destId="{4E04E8C1-DD4C-45CF-987F-5DAE8A1353A8}" srcOrd="1" destOrd="0" presId="urn:microsoft.com/office/officeart/2005/8/layout/orgChart1"/>
    <dgm:cxn modelId="{526461B2-5490-4E4D-858F-59C76A67E202}" type="presParOf" srcId="{4E04E8C1-DD4C-45CF-987F-5DAE8A1353A8}" destId="{E6177FD7-593F-407E-B948-A35208441149}" srcOrd="0" destOrd="0" presId="urn:microsoft.com/office/officeart/2005/8/layout/orgChart1"/>
    <dgm:cxn modelId="{477394C0-8535-4AEA-8CB6-F273531E0BB1}" type="presParOf" srcId="{E6177FD7-593F-407E-B948-A35208441149}" destId="{71C3AFB6-FB24-42C4-B8C8-8E19907D7949}" srcOrd="0" destOrd="0" presId="urn:microsoft.com/office/officeart/2005/8/layout/orgChart1"/>
    <dgm:cxn modelId="{89373B54-710E-4FBB-B724-3D756260385F}" type="presParOf" srcId="{E6177FD7-593F-407E-B948-A35208441149}" destId="{4E3CC536-9AB3-4110-BDF9-C4DCD4B4A83F}" srcOrd="1" destOrd="0" presId="urn:microsoft.com/office/officeart/2005/8/layout/orgChart1"/>
    <dgm:cxn modelId="{800F5A1C-B3DB-41C1-98DB-B70B25939283}" type="presParOf" srcId="{4E04E8C1-DD4C-45CF-987F-5DAE8A1353A8}" destId="{9681B5DE-5A4D-49A0-A01B-D0CDE48CDACA}" srcOrd="1" destOrd="0" presId="urn:microsoft.com/office/officeart/2005/8/layout/orgChart1"/>
    <dgm:cxn modelId="{E497DD13-F2A1-4EF0-8B50-E0E81AE61EA4}" type="presParOf" srcId="{4E04E8C1-DD4C-45CF-987F-5DAE8A1353A8}" destId="{8DDF5161-33B0-4D9D-8B44-D0FD9DC6A820}" srcOrd="2" destOrd="0" presId="urn:microsoft.com/office/officeart/2005/8/layout/orgChart1"/>
    <dgm:cxn modelId="{8AEEA2C2-29FB-4D29-893E-72FDD82E9E2C}" type="presParOf" srcId="{5B720756-98DF-44E1-9C0A-A0168517ED38}" destId="{9DD6D19D-114A-40C1-871B-11497E6BD0A7}" srcOrd="2" destOrd="0" presId="urn:microsoft.com/office/officeart/2005/8/layout/orgChart1"/>
    <dgm:cxn modelId="{C08A385A-A3FA-4035-8452-8E92459FA1AF}" type="presParOf" srcId="{79F8B81D-33B1-444D-BB00-63A00A77B05F}" destId="{3DAD2635-B45D-406C-AC62-BF2EA9DBD1FE}" srcOrd="2" destOrd="0" presId="urn:microsoft.com/office/officeart/2005/8/layout/orgChart1"/>
    <dgm:cxn modelId="{9A0FBA3F-B535-4283-9323-0784D37D061F}" type="presParOf" srcId="{79F8B81D-33B1-444D-BB00-63A00A77B05F}" destId="{D799BBD0-A814-4818-A9C1-2EA9679DA2BD}" srcOrd="3" destOrd="0" presId="urn:microsoft.com/office/officeart/2005/8/layout/orgChart1"/>
    <dgm:cxn modelId="{2407CB37-CF95-41D4-9581-E81A85BAFA22}" type="presParOf" srcId="{D799BBD0-A814-4818-A9C1-2EA9679DA2BD}" destId="{947B6353-65CE-4C91-A729-83AF9BC59F60}" srcOrd="0" destOrd="0" presId="urn:microsoft.com/office/officeart/2005/8/layout/orgChart1"/>
    <dgm:cxn modelId="{F27EA68C-4094-4DF4-8D56-126BB93BC72B}" type="presParOf" srcId="{947B6353-65CE-4C91-A729-83AF9BC59F60}" destId="{77DB372B-AD4F-496B-A72C-52271082D022}" srcOrd="0" destOrd="0" presId="urn:microsoft.com/office/officeart/2005/8/layout/orgChart1"/>
    <dgm:cxn modelId="{8341D387-9C88-4EE8-817D-BC4C410604BA}" type="presParOf" srcId="{947B6353-65CE-4C91-A729-83AF9BC59F60}" destId="{EF6E75CE-4DC1-4871-862A-CE8CC2B1F947}" srcOrd="1" destOrd="0" presId="urn:microsoft.com/office/officeart/2005/8/layout/orgChart1"/>
    <dgm:cxn modelId="{0E16A690-015F-407B-9CE3-B684A906920A}" type="presParOf" srcId="{D799BBD0-A814-4818-A9C1-2EA9679DA2BD}" destId="{C08ADBA3-D433-49C6-B969-D433E3447DAA}" srcOrd="1" destOrd="0" presId="urn:microsoft.com/office/officeart/2005/8/layout/orgChart1"/>
    <dgm:cxn modelId="{D3233F6F-7DC1-41C8-B918-5473F76E0663}" type="presParOf" srcId="{C08ADBA3-D433-49C6-B969-D433E3447DAA}" destId="{86E37757-146A-4347-BE04-E4436EF97AAC}" srcOrd="0" destOrd="0" presId="urn:microsoft.com/office/officeart/2005/8/layout/orgChart1"/>
    <dgm:cxn modelId="{C5DAB4B7-E09D-47FC-9AA7-241EC2C7E155}" type="presParOf" srcId="{C08ADBA3-D433-49C6-B969-D433E3447DAA}" destId="{D15ADC8A-5F4A-47E7-AA27-2AE605060295}" srcOrd="1" destOrd="0" presId="urn:microsoft.com/office/officeart/2005/8/layout/orgChart1"/>
    <dgm:cxn modelId="{2ECC3B1B-D679-45E7-812F-FD2C7117015E}" type="presParOf" srcId="{D15ADC8A-5F4A-47E7-AA27-2AE605060295}" destId="{4B057AAC-47A2-4AD2-90E4-242FDF49D9AF}" srcOrd="0" destOrd="0" presId="urn:microsoft.com/office/officeart/2005/8/layout/orgChart1"/>
    <dgm:cxn modelId="{0BF98686-D4E0-43E9-A315-90476F20340A}" type="presParOf" srcId="{4B057AAC-47A2-4AD2-90E4-242FDF49D9AF}" destId="{A46202E5-F5A2-4CB1-A38C-1A2E7B331E57}" srcOrd="0" destOrd="0" presId="urn:microsoft.com/office/officeart/2005/8/layout/orgChart1"/>
    <dgm:cxn modelId="{FAF40D32-4793-4B08-BAC0-A792F0191B69}" type="presParOf" srcId="{4B057AAC-47A2-4AD2-90E4-242FDF49D9AF}" destId="{5CC82C71-43FD-49CA-ACDF-5AE2493EAB11}" srcOrd="1" destOrd="0" presId="urn:microsoft.com/office/officeart/2005/8/layout/orgChart1"/>
    <dgm:cxn modelId="{31514BC2-8F1F-4240-A5AB-40F8B4EFF658}" type="presParOf" srcId="{D15ADC8A-5F4A-47E7-AA27-2AE605060295}" destId="{E639CA9F-00D4-4E3D-9E94-D21B3BD7B130}" srcOrd="1" destOrd="0" presId="urn:microsoft.com/office/officeart/2005/8/layout/orgChart1"/>
    <dgm:cxn modelId="{1139495F-B8B1-436F-B2FD-789CF066FB56}" type="presParOf" srcId="{D15ADC8A-5F4A-47E7-AA27-2AE605060295}" destId="{EA16AAB0-6819-4022-BC13-179F48F3A161}" srcOrd="2" destOrd="0" presId="urn:microsoft.com/office/officeart/2005/8/layout/orgChart1"/>
    <dgm:cxn modelId="{35D30ED1-59DD-4710-961D-2678C1A12A03}" type="presParOf" srcId="{D799BBD0-A814-4818-A9C1-2EA9679DA2BD}" destId="{FADA6957-6449-4C40-ABA9-6ED023ABE280}" srcOrd="2" destOrd="0" presId="urn:microsoft.com/office/officeart/2005/8/layout/orgChart1"/>
    <dgm:cxn modelId="{09E40809-CEC7-4300-80BE-28C786E1263C}" type="presParOf" srcId="{49C0EBC4-58B1-49ED-93A6-5A1EA27A00F0}" destId="{1F3A3CB2-2356-4D85-BEE5-F61673D4903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06BEDF-BEED-4C62-A2F8-DF675DA9BB32}"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tr-TR"/>
        </a:p>
      </dgm:t>
    </dgm:pt>
    <dgm:pt modelId="{8D01FCAB-F238-40C1-89E2-2C9E8FED7481}">
      <dgm:prSet phldrT="[Metin]"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TAM BAŞVURU (AŞI)</a:t>
          </a:r>
          <a:endParaRPr lang="tr-TR" sz="2400" dirty="0">
            <a:solidFill>
              <a:schemeClr val="bg1"/>
            </a:solidFill>
          </a:endParaRPr>
        </a:p>
      </dgm:t>
    </dgm:pt>
    <dgm:pt modelId="{8497A1C2-6902-4389-81BF-F9FBE54E13B9}" type="parTrans" cxnId="{4FF4115A-37FE-4B1A-94F4-EFE8FACBEC92}">
      <dgm:prSet/>
      <dgm:spPr/>
      <dgm:t>
        <a:bodyPr/>
        <a:lstStyle/>
        <a:p>
          <a:endParaRPr lang="tr-TR"/>
        </a:p>
      </dgm:t>
    </dgm:pt>
    <dgm:pt modelId="{04C45E48-7722-49AC-B82E-8B87AA840F90}" type="sibTrans" cxnId="{4FF4115A-37FE-4B1A-94F4-EFE8FACBEC92}">
      <dgm:prSet/>
      <dgm:spPr/>
      <dgm:t>
        <a:bodyPr/>
        <a:lstStyle/>
        <a:p>
          <a:endParaRPr lang="tr-TR"/>
        </a:p>
      </dgm:t>
    </dgm:pt>
    <dgm:pt modelId="{70A840AD-0467-4434-AF31-D86F4B08CE40}">
      <dgm:prSet phldrT="[Metin]"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TAM BAŞVURU (KAN ÜRÜNÜ)</a:t>
          </a:r>
          <a:endParaRPr lang="tr-TR" sz="2400" dirty="0">
            <a:solidFill>
              <a:schemeClr val="bg1"/>
            </a:solidFill>
          </a:endParaRPr>
        </a:p>
      </dgm:t>
    </dgm:pt>
    <dgm:pt modelId="{C3FFBABC-F5E9-489E-9A48-B9569F888EFF}" type="parTrans" cxnId="{F2C38073-224A-44B9-AE7B-56C0DE054B57}">
      <dgm:prSet/>
      <dgm:spPr/>
      <dgm:t>
        <a:bodyPr/>
        <a:lstStyle/>
        <a:p>
          <a:endParaRPr lang="tr-TR"/>
        </a:p>
      </dgm:t>
    </dgm:pt>
    <dgm:pt modelId="{93201929-1765-4FAA-B629-BBE2C032249E}" type="sibTrans" cxnId="{F2C38073-224A-44B9-AE7B-56C0DE054B57}">
      <dgm:prSet/>
      <dgm:spPr/>
      <dgm:t>
        <a:bodyPr/>
        <a:lstStyle/>
        <a:p>
          <a:endParaRPr lang="tr-TR"/>
        </a:p>
      </dgm:t>
    </dgm:pt>
    <dgm:pt modelId="{8DE24E28-3F2F-4D99-A402-B2F1CD4F7626}">
      <dgm:prSet phldrT="[Metin]"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TAM BAŞVURU (KONVANSİYONEL)</a:t>
          </a:r>
          <a:endParaRPr lang="tr-TR" sz="2400" dirty="0">
            <a:solidFill>
              <a:schemeClr val="bg1"/>
            </a:solidFill>
          </a:endParaRPr>
        </a:p>
      </dgm:t>
    </dgm:pt>
    <dgm:pt modelId="{69CC2B19-F99F-4431-A834-04D4F739817E}" type="parTrans" cxnId="{C3576685-F994-4EC2-91DC-D6086DB50DEF}">
      <dgm:prSet/>
      <dgm:spPr/>
      <dgm:t>
        <a:bodyPr/>
        <a:lstStyle/>
        <a:p>
          <a:endParaRPr lang="tr-TR"/>
        </a:p>
      </dgm:t>
    </dgm:pt>
    <dgm:pt modelId="{7EA8A887-73E1-4A3D-B22A-8166688729BE}" type="sibTrans" cxnId="{C3576685-F994-4EC2-91DC-D6086DB50DEF}">
      <dgm:prSet/>
      <dgm:spPr/>
      <dgm:t>
        <a:bodyPr/>
        <a:lstStyle/>
        <a:p>
          <a:endParaRPr lang="tr-TR"/>
        </a:p>
      </dgm:t>
    </dgm:pt>
    <dgm:pt modelId="{0653002B-49BD-4459-9501-00BDB2796729}">
      <dgm:prSet phldrT="[Metin]"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SABİT BİR KOMBİNASYON İÇİN YAPILAN BAŞVURU</a:t>
          </a:r>
          <a:endParaRPr lang="tr-TR" sz="2400" dirty="0">
            <a:solidFill>
              <a:schemeClr val="bg1"/>
            </a:solidFill>
          </a:endParaRPr>
        </a:p>
      </dgm:t>
    </dgm:pt>
    <dgm:pt modelId="{C80C9ED2-664A-4E4D-B6D9-202A8C69A52F}" type="parTrans" cxnId="{28934740-1C4B-4C16-B87E-147B9677E011}">
      <dgm:prSet/>
      <dgm:spPr/>
      <dgm:t>
        <a:bodyPr/>
        <a:lstStyle/>
        <a:p>
          <a:endParaRPr lang="tr-TR"/>
        </a:p>
      </dgm:t>
    </dgm:pt>
    <dgm:pt modelId="{15D0223B-1547-4DBB-A461-DBE79B1743DE}" type="sibTrans" cxnId="{28934740-1C4B-4C16-B87E-147B9677E011}">
      <dgm:prSet/>
      <dgm:spPr/>
      <dgm:t>
        <a:bodyPr/>
        <a:lstStyle/>
        <a:p>
          <a:endParaRPr lang="tr-TR"/>
        </a:p>
      </dgm:t>
    </dgm:pt>
    <dgm:pt modelId="{85177474-22BB-4C6E-B556-D679A7BFBCD6}">
      <dgm:prSet phldrT="[Metin]"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HİBRİT BAŞVURU</a:t>
          </a:r>
          <a:endParaRPr lang="tr-TR" sz="2400" dirty="0">
            <a:solidFill>
              <a:schemeClr val="bg1"/>
            </a:solidFill>
          </a:endParaRPr>
        </a:p>
      </dgm:t>
    </dgm:pt>
    <dgm:pt modelId="{BA6DEBBA-2A30-4DB6-A737-D33960D69601}" type="parTrans" cxnId="{5BF83346-0C44-465D-9539-C2655265DB04}">
      <dgm:prSet/>
      <dgm:spPr/>
      <dgm:t>
        <a:bodyPr/>
        <a:lstStyle/>
        <a:p>
          <a:endParaRPr lang="tr-TR"/>
        </a:p>
      </dgm:t>
    </dgm:pt>
    <dgm:pt modelId="{4661F81D-D1ED-4210-B8FE-4D6492543E6C}" type="sibTrans" cxnId="{5BF83346-0C44-465D-9539-C2655265DB04}">
      <dgm:prSet/>
      <dgm:spPr/>
      <dgm:t>
        <a:bodyPr/>
        <a:lstStyle/>
        <a:p>
          <a:endParaRPr lang="tr-TR"/>
        </a:p>
      </dgm:t>
    </dgm:pt>
    <dgm:pt modelId="{01597C27-B977-491B-81AB-FF9FFDA7857F}">
      <dgm:prSet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EŞDEĞER TIBBİ ÜRÜN BAŞVURUSU</a:t>
          </a:r>
          <a:endParaRPr lang="tr-TR" sz="2400" dirty="0">
            <a:solidFill>
              <a:schemeClr val="bg1"/>
            </a:solidFill>
          </a:endParaRPr>
        </a:p>
      </dgm:t>
    </dgm:pt>
    <dgm:pt modelId="{FCA3EA8C-7438-480D-BD14-3543CAAFA402}" type="parTrans" cxnId="{B05D9956-6452-45E5-8B04-C055E9AD6AAF}">
      <dgm:prSet/>
      <dgm:spPr/>
      <dgm:t>
        <a:bodyPr/>
        <a:lstStyle/>
        <a:p>
          <a:endParaRPr lang="tr-TR"/>
        </a:p>
      </dgm:t>
    </dgm:pt>
    <dgm:pt modelId="{0B64C889-5CBC-42DE-A50B-3EEDD7DF7EE5}" type="sibTrans" cxnId="{B05D9956-6452-45E5-8B04-C055E9AD6AAF}">
      <dgm:prSet/>
      <dgm:spPr/>
      <dgm:t>
        <a:bodyPr/>
        <a:lstStyle/>
        <a:p>
          <a:endParaRPr lang="tr-TR"/>
        </a:p>
      </dgm:t>
    </dgm:pt>
    <dgm:pt modelId="{277DB60F-7B2B-46FE-AEAC-786E427384D7}">
      <dgm:prSet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YERLEŞMİŞ TIBBİ KULLANIM BAŞVURUSU</a:t>
          </a:r>
          <a:endParaRPr lang="tr-TR" sz="2400" dirty="0">
            <a:solidFill>
              <a:schemeClr val="bg1"/>
            </a:solidFill>
          </a:endParaRPr>
        </a:p>
      </dgm:t>
    </dgm:pt>
    <dgm:pt modelId="{7296DAF9-08B6-41B5-8350-27381150F920}" type="parTrans" cxnId="{710DE951-722C-48A5-B41C-6B746FC9DA93}">
      <dgm:prSet/>
      <dgm:spPr/>
      <dgm:t>
        <a:bodyPr/>
        <a:lstStyle/>
        <a:p>
          <a:endParaRPr lang="tr-TR"/>
        </a:p>
      </dgm:t>
    </dgm:pt>
    <dgm:pt modelId="{9DE50A17-8310-4995-A761-DC718B848533}" type="sibTrans" cxnId="{710DE951-722C-48A5-B41C-6B746FC9DA93}">
      <dgm:prSet/>
      <dgm:spPr/>
      <dgm:t>
        <a:bodyPr/>
        <a:lstStyle/>
        <a:p>
          <a:endParaRPr lang="tr-TR"/>
        </a:p>
      </dgm:t>
    </dgm:pt>
    <dgm:pt modelId="{4066318D-B1B0-4236-B00E-96E57F34EEAA}">
      <dgm:prSet custT="1"/>
      <dgm:spPr>
        <a:gradFill rotWithShape="0">
          <a:gsLst>
            <a:gs pos="0">
              <a:schemeClr val="accent6">
                <a:lumMod val="40000"/>
                <a:lumOff val="60000"/>
              </a:schemeClr>
            </a:gs>
            <a:gs pos="25000">
              <a:srgbClr val="C00000"/>
            </a:gs>
            <a:gs pos="100000">
              <a:srgbClr val="9E0000"/>
            </a:gs>
          </a:gsLst>
        </a:gradFill>
      </dgm:spPr>
      <dgm:t>
        <a:bodyPr/>
        <a:lstStyle/>
        <a:p>
          <a:pPr rtl="0"/>
          <a:r>
            <a:rPr lang="tr-TR" sz="2400" b="0" i="0" u="none" strike="noStrike" dirty="0" smtClean="0">
              <a:solidFill>
                <a:schemeClr val="bg1"/>
              </a:solidFill>
              <a:effectLst/>
              <a:latin typeface="Calibri" panose="020F0502020204030204" pitchFamily="34" charset="0"/>
            </a:rPr>
            <a:t>BİYOBENZER BAŞVURUSU</a:t>
          </a:r>
          <a:endParaRPr lang="tr-TR" sz="2400" dirty="0">
            <a:solidFill>
              <a:schemeClr val="bg1"/>
            </a:solidFill>
          </a:endParaRPr>
        </a:p>
      </dgm:t>
    </dgm:pt>
    <dgm:pt modelId="{131A6BD3-198F-4BFC-B673-6D4A36B69AA3}" type="parTrans" cxnId="{BBCFD193-B87A-4656-8980-EDA2349F6DE8}">
      <dgm:prSet/>
      <dgm:spPr/>
      <dgm:t>
        <a:bodyPr/>
        <a:lstStyle/>
        <a:p>
          <a:endParaRPr lang="tr-TR"/>
        </a:p>
      </dgm:t>
    </dgm:pt>
    <dgm:pt modelId="{5ED34F4A-F926-4291-B948-6C78AA3A9B8D}" type="sibTrans" cxnId="{BBCFD193-B87A-4656-8980-EDA2349F6DE8}">
      <dgm:prSet/>
      <dgm:spPr/>
      <dgm:t>
        <a:bodyPr/>
        <a:lstStyle/>
        <a:p>
          <a:endParaRPr lang="tr-TR"/>
        </a:p>
      </dgm:t>
    </dgm:pt>
    <dgm:pt modelId="{5607DAD0-44B8-4BBF-95B1-595EBDFEDAA2}" type="pres">
      <dgm:prSet presAssocID="{3206BEDF-BEED-4C62-A2F8-DF675DA9BB32}" presName="diagram" presStyleCnt="0">
        <dgm:presLayoutVars>
          <dgm:dir/>
          <dgm:resizeHandles val="exact"/>
        </dgm:presLayoutVars>
      </dgm:prSet>
      <dgm:spPr/>
      <dgm:t>
        <a:bodyPr/>
        <a:lstStyle/>
        <a:p>
          <a:endParaRPr lang="tr-TR"/>
        </a:p>
      </dgm:t>
    </dgm:pt>
    <dgm:pt modelId="{DF4BD9A0-1CB9-4FB9-A348-A67DE096C57D}" type="pres">
      <dgm:prSet presAssocID="{8D01FCAB-F238-40C1-89E2-2C9E8FED7481}" presName="node" presStyleLbl="node1" presStyleIdx="0" presStyleCnt="8" custScaleX="122084">
        <dgm:presLayoutVars>
          <dgm:bulletEnabled val="1"/>
        </dgm:presLayoutVars>
      </dgm:prSet>
      <dgm:spPr/>
      <dgm:t>
        <a:bodyPr/>
        <a:lstStyle/>
        <a:p>
          <a:endParaRPr lang="tr-TR"/>
        </a:p>
      </dgm:t>
    </dgm:pt>
    <dgm:pt modelId="{A25991C1-DE81-4409-9D6A-B7174FC17E22}" type="pres">
      <dgm:prSet presAssocID="{04C45E48-7722-49AC-B82E-8B87AA840F90}" presName="sibTrans" presStyleCnt="0"/>
      <dgm:spPr/>
    </dgm:pt>
    <dgm:pt modelId="{77B15489-A121-4746-9427-0545553B291D}" type="pres">
      <dgm:prSet presAssocID="{70A840AD-0467-4434-AF31-D86F4B08CE40}" presName="node" presStyleLbl="node1" presStyleIdx="1" presStyleCnt="8" custScaleX="122084">
        <dgm:presLayoutVars>
          <dgm:bulletEnabled val="1"/>
        </dgm:presLayoutVars>
      </dgm:prSet>
      <dgm:spPr/>
      <dgm:t>
        <a:bodyPr/>
        <a:lstStyle/>
        <a:p>
          <a:endParaRPr lang="tr-TR"/>
        </a:p>
      </dgm:t>
    </dgm:pt>
    <dgm:pt modelId="{8E74A2BD-C6ED-4142-BB68-7518708CCF27}" type="pres">
      <dgm:prSet presAssocID="{93201929-1765-4FAA-B629-BBE2C032249E}" presName="sibTrans" presStyleCnt="0"/>
      <dgm:spPr/>
    </dgm:pt>
    <dgm:pt modelId="{B30C7B5E-224F-4E8D-88DE-A2DFC24627BC}" type="pres">
      <dgm:prSet presAssocID="{8DE24E28-3F2F-4D99-A402-B2F1CD4F7626}" presName="node" presStyleLbl="node1" presStyleIdx="2" presStyleCnt="8" custScaleX="122084">
        <dgm:presLayoutVars>
          <dgm:bulletEnabled val="1"/>
        </dgm:presLayoutVars>
      </dgm:prSet>
      <dgm:spPr/>
      <dgm:t>
        <a:bodyPr/>
        <a:lstStyle/>
        <a:p>
          <a:endParaRPr lang="tr-TR"/>
        </a:p>
      </dgm:t>
    </dgm:pt>
    <dgm:pt modelId="{402E7B14-3C1D-4F53-89B8-AE68B57FB80D}" type="pres">
      <dgm:prSet presAssocID="{7EA8A887-73E1-4A3D-B22A-8166688729BE}" presName="sibTrans" presStyleCnt="0"/>
      <dgm:spPr/>
    </dgm:pt>
    <dgm:pt modelId="{78313F4A-6039-4430-8A36-4DA470DD4542}" type="pres">
      <dgm:prSet presAssocID="{0653002B-49BD-4459-9501-00BDB2796729}" presName="node" presStyleLbl="node1" presStyleIdx="3" presStyleCnt="8" custScaleX="122084">
        <dgm:presLayoutVars>
          <dgm:bulletEnabled val="1"/>
        </dgm:presLayoutVars>
      </dgm:prSet>
      <dgm:spPr/>
      <dgm:t>
        <a:bodyPr/>
        <a:lstStyle/>
        <a:p>
          <a:endParaRPr lang="tr-TR"/>
        </a:p>
      </dgm:t>
    </dgm:pt>
    <dgm:pt modelId="{ADA675C7-366E-4FCC-BD89-16EA6E9B5783}" type="pres">
      <dgm:prSet presAssocID="{15D0223B-1547-4DBB-A461-DBE79B1743DE}" presName="sibTrans" presStyleCnt="0"/>
      <dgm:spPr/>
    </dgm:pt>
    <dgm:pt modelId="{86CE6186-4960-463B-A45A-42A8BD20AD99}" type="pres">
      <dgm:prSet presAssocID="{4066318D-B1B0-4236-B00E-96E57F34EEAA}" presName="node" presStyleLbl="node1" presStyleIdx="4" presStyleCnt="8" custScaleX="122084">
        <dgm:presLayoutVars>
          <dgm:bulletEnabled val="1"/>
        </dgm:presLayoutVars>
      </dgm:prSet>
      <dgm:spPr/>
      <dgm:t>
        <a:bodyPr/>
        <a:lstStyle/>
        <a:p>
          <a:endParaRPr lang="tr-TR"/>
        </a:p>
      </dgm:t>
    </dgm:pt>
    <dgm:pt modelId="{0BEE7FB9-700E-46AD-BCAB-CA1248EDD45D}" type="pres">
      <dgm:prSet presAssocID="{5ED34F4A-F926-4291-B948-6C78AA3A9B8D}" presName="sibTrans" presStyleCnt="0"/>
      <dgm:spPr/>
    </dgm:pt>
    <dgm:pt modelId="{6061CF25-ED05-4B8F-9AA0-702C1D5D5E17}" type="pres">
      <dgm:prSet presAssocID="{277DB60F-7B2B-46FE-AEAC-786E427384D7}" presName="node" presStyleLbl="node1" presStyleIdx="5" presStyleCnt="8" custScaleX="122084">
        <dgm:presLayoutVars>
          <dgm:bulletEnabled val="1"/>
        </dgm:presLayoutVars>
      </dgm:prSet>
      <dgm:spPr/>
      <dgm:t>
        <a:bodyPr/>
        <a:lstStyle/>
        <a:p>
          <a:endParaRPr lang="tr-TR"/>
        </a:p>
      </dgm:t>
    </dgm:pt>
    <dgm:pt modelId="{4357982E-AF08-482D-A6E4-605B59E2D609}" type="pres">
      <dgm:prSet presAssocID="{9DE50A17-8310-4995-A761-DC718B848533}" presName="sibTrans" presStyleCnt="0"/>
      <dgm:spPr/>
    </dgm:pt>
    <dgm:pt modelId="{AF2CFBD1-582C-4ECD-A4A6-3CC8AA50E18B}" type="pres">
      <dgm:prSet presAssocID="{01597C27-B977-491B-81AB-FF9FFDA7857F}" presName="node" presStyleLbl="node1" presStyleIdx="6" presStyleCnt="8" custScaleX="122084">
        <dgm:presLayoutVars>
          <dgm:bulletEnabled val="1"/>
        </dgm:presLayoutVars>
      </dgm:prSet>
      <dgm:spPr/>
      <dgm:t>
        <a:bodyPr/>
        <a:lstStyle/>
        <a:p>
          <a:endParaRPr lang="tr-TR"/>
        </a:p>
      </dgm:t>
    </dgm:pt>
    <dgm:pt modelId="{271FF108-76C7-4EB9-948B-4DB20DEBB9FE}" type="pres">
      <dgm:prSet presAssocID="{0B64C889-5CBC-42DE-A50B-3EEDD7DF7EE5}" presName="sibTrans" presStyleCnt="0"/>
      <dgm:spPr/>
    </dgm:pt>
    <dgm:pt modelId="{EA6E3F67-FEB4-4ADB-B843-B1276CF61660}" type="pres">
      <dgm:prSet presAssocID="{85177474-22BB-4C6E-B556-D679A7BFBCD6}" presName="node" presStyleLbl="node1" presStyleIdx="7" presStyleCnt="8" custScaleX="122084">
        <dgm:presLayoutVars>
          <dgm:bulletEnabled val="1"/>
        </dgm:presLayoutVars>
      </dgm:prSet>
      <dgm:spPr/>
      <dgm:t>
        <a:bodyPr/>
        <a:lstStyle/>
        <a:p>
          <a:endParaRPr lang="tr-TR"/>
        </a:p>
      </dgm:t>
    </dgm:pt>
  </dgm:ptLst>
  <dgm:cxnLst>
    <dgm:cxn modelId="{BBCFD193-B87A-4656-8980-EDA2349F6DE8}" srcId="{3206BEDF-BEED-4C62-A2F8-DF675DA9BB32}" destId="{4066318D-B1B0-4236-B00E-96E57F34EEAA}" srcOrd="4" destOrd="0" parTransId="{131A6BD3-198F-4BFC-B673-6D4A36B69AA3}" sibTransId="{5ED34F4A-F926-4291-B948-6C78AA3A9B8D}"/>
    <dgm:cxn modelId="{2B83D44F-4946-4669-80BF-D18FC4D33CC7}" type="presOf" srcId="{8DE24E28-3F2F-4D99-A402-B2F1CD4F7626}" destId="{B30C7B5E-224F-4E8D-88DE-A2DFC24627BC}" srcOrd="0" destOrd="0" presId="urn:microsoft.com/office/officeart/2005/8/layout/default"/>
    <dgm:cxn modelId="{C3576685-F994-4EC2-91DC-D6086DB50DEF}" srcId="{3206BEDF-BEED-4C62-A2F8-DF675DA9BB32}" destId="{8DE24E28-3F2F-4D99-A402-B2F1CD4F7626}" srcOrd="2" destOrd="0" parTransId="{69CC2B19-F99F-4431-A834-04D4F739817E}" sibTransId="{7EA8A887-73E1-4A3D-B22A-8166688729BE}"/>
    <dgm:cxn modelId="{2159896A-163A-456C-B6F0-4779E8011D48}" type="presOf" srcId="{85177474-22BB-4C6E-B556-D679A7BFBCD6}" destId="{EA6E3F67-FEB4-4ADB-B843-B1276CF61660}" srcOrd="0" destOrd="0" presId="urn:microsoft.com/office/officeart/2005/8/layout/default"/>
    <dgm:cxn modelId="{710DE951-722C-48A5-B41C-6B746FC9DA93}" srcId="{3206BEDF-BEED-4C62-A2F8-DF675DA9BB32}" destId="{277DB60F-7B2B-46FE-AEAC-786E427384D7}" srcOrd="5" destOrd="0" parTransId="{7296DAF9-08B6-41B5-8350-27381150F920}" sibTransId="{9DE50A17-8310-4995-A761-DC718B848533}"/>
    <dgm:cxn modelId="{BE09D7A2-1DD3-471B-9BEE-4CF140D10347}" type="presOf" srcId="{70A840AD-0467-4434-AF31-D86F4B08CE40}" destId="{77B15489-A121-4746-9427-0545553B291D}" srcOrd="0" destOrd="0" presId="urn:microsoft.com/office/officeart/2005/8/layout/default"/>
    <dgm:cxn modelId="{4FF4115A-37FE-4B1A-94F4-EFE8FACBEC92}" srcId="{3206BEDF-BEED-4C62-A2F8-DF675DA9BB32}" destId="{8D01FCAB-F238-40C1-89E2-2C9E8FED7481}" srcOrd="0" destOrd="0" parTransId="{8497A1C2-6902-4389-81BF-F9FBE54E13B9}" sibTransId="{04C45E48-7722-49AC-B82E-8B87AA840F90}"/>
    <dgm:cxn modelId="{5BF83346-0C44-465D-9539-C2655265DB04}" srcId="{3206BEDF-BEED-4C62-A2F8-DF675DA9BB32}" destId="{85177474-22BB-4C6E-B556-D679A7BFBCD6}" srcOrd="7" destOrd="0" parTransId="{BA6DEBBA-2A30-4DB6-A737-D33960D69601}" sibTransId="{4661F81D-D1ED-4210-B8FE-4D6492543E6C}"/>
    <dgm:cxn modelId="{28934740-1C4B-4C16-B87E-147B9677E011}" srcId="{3206BEDF-BEED-4C62-A2F8-DF675DA9BB32}" destId="{0653002B-49BD-4459-9501-00BDB2796729}" srcOrd="3" destOrd="0" parTransId="{C80C9ED2-664A-4E4D-B6D9-202A8C69A52F}" sibTransId="{15D0223B-1547-4DBB-A461-DBE79B1743DE}"/>
    <dgm:cxn modelId="{8A6B3647-C3A7-4FEC-8EB7-8ED35C7EF15E}" type="presOf" srcId="{4066318D-B1B0-4236-B00E-96E57F34EEAA}" destId="{86CE6186-4960-463B-A45A-42A8BD20AD99}" srcOrd="0" destOrd="0" presId="urn:microsoft.com/office/officeart/2005/8/layout/default"/>
    <dgm:cxn modelId="{81AA6C20-3DC1-47BC-82E0-798464CD6CE5}" type="presOf" srcId="{0653002B-49BD-4459-9501-00BDB2796729}" destId="{78313F4A-6039-4430-8A36-4DA470DD4542}" srcOrd="0" destOrd="0" presId="urn:microsoft.com/office/officeart/2005/8/layout/default"/>
    <dgm:cxn modelId="{EA3F3880-FAD3-41BE-971D-7242ED02BEAE}" type="presOf" srcId="{8D01FCAB-F238-40C1-89E2-2C9E8FED7481}" destId="{DF4BD9A0-1CB9-4FB9-A348-A67DE096C57D}" srcOrd="0" destOrd="0" presId="urn:microsoft.com/office/officeart/2005/8/layout/default"/>
    <dgm:cxn modelId="{9E5091BE-79E4-473C-8C39-2BFB345C53FD}" type="presOf" srcId="{277DB60F-7B2B-46FE-AEAC-786E427384D7}" destId="{6061CF25-ED05-4B8F-9AA0-702C1D5D5E17}" srcOrd="0" destOrd="0" presId="urn:microsoft.com/office/officeart/2005/8/layout/default"/>
    <dgm:cxn modelId="{0EAB0CD9-2586-4EE4-9495-A4FB9E5A4DD5}" type="presOf" srcId="{3206BEDF-BEED-4C62-A2F8-DF675DA9BB32}" destId="{5607DAD0-44B8-4BBF-95B1-595EBDFEDAA2}" srcOrd="0" destOrd="0" presId="urn:microsoft.com/office/officeart/2005/8/layout/default"/>
    <dgm:cxn modelId="{B05D9956-6452-45E5-8B04-C055E9AD6AAF}" srcId="{3206BEDF-BEED-4C62-A2F8-DF675DA9BB32}" destId="{01597C27-B977-491B-81AB-FF9FFDA7857F}" srcOrd="6" destOrd="0" parTransId="{FCA3EA8C-7438-480D-BD14-3543CAAFA402}" sibTransId="{0B64C889-5CBC-42DE-A50B-3EEDD7DF7EE5}"/>
    <dgm:cxn modelId="{F2C38073-224A-44B9-AE7B-56C0DE054B57}" srcId="{3206BEDF-BEED-4C62-A2F8-DF675DA9BB32}" destId="{70A840AD-0467-4434-AF31-D86F4B08CE40}" srcOrd="1" destOrd="0" parTransId="{C3FFBABC-F5E9-489E-9A48-B9569F888EFF}" sibTransId="{93201929-1765-4FAA-B629-BBE2C032249E}"/>
    <dgm:cxn modelId="{E86BFDD0-DEE4-4C13-B53C-32207C46DD8D}" type="presOf" srcId="{01597C27-B977-491B-81AB-FF9FFDA7857F}" destId="{AF2CFBD1-582C-4ECD-A4A6-3CC8AA50E18B}" srcOrd="0" destOrd="0" presId="urn:microsoft.com/office/officeart/2005/8/layout/default"/>
    <dgm:cxn modelId="{1E4FB4EB-5C76-406C-9F55-8B4EBABBD829}" type="presParOf" srcId="{5607DAD0-44B8-4BBF-95B1-595EBDFEDAA2}" destId="{DF4BD9A0-1CB9-4FB9-A348-A67DE096C57D}" srcOrd="0" destOrd="0" presId="urn:microsoft.com/office/officeart/2005/8/layout/default"/>
    <dgm:cxn modelId="{ADD4585D-FAA5-44F3-A7E9-59C6B74A4FE9}" type="presParOf" srcId="{5607DAD0-44B8-4BBF-95B1-595EBDFEDAA2}" destId="{A25991C1-DE81-4409-9D6A-B7174FC17E22}" srcOrd="1" destOrd="0" presId="urn:microsoft.com/office/officeart/2005/8/layout/default"/>
    <dgm:cxn modelId="{A3C9F281-D2F8-4E10-AAA2-988B2DEFE76F}" type="presParOf" srcId="{5607DAD0-44B8-4BBF-95B1-595EBDFEDAA2}" destId="{77B15489-A121-4746-9427-0545553B291D}" srcOrd="2" destOrd="0" presId="urn:microsoft.com/office/officeart/2005/8/layout/default"/>
    <dgm:cxn modelId="{A6091160-A587-44CE-895A-AF8118C9E6ED}" type="presParOf" srcId="{5607DAD0-44B8-4BBF-95B1-595EBDFEDAA2}" destId="{8E74A2BD-C6ED-4142-BB68-7518708CCF27}" srcOrd="3" destOrd="0" presId="urn:microsoft.com/office/officeart/2005/8/layout/default"/>
    <dgm:cxn modelId="{5F6A4049-A399-4C2A-80A1-60D755D9C3BA}" type="presParOf" srcId="{5607DAD0-44B8-4BBF-95B1-595EBDFEDAA2}" destId="{B30C7B5E-224F-4E8D-88DE-A2DFC24627BC}" srcOrd="4" destOrd="0" presId="urn:microsoft.com/office/officeart/2005/8/layout/default"/>
    <dgm:cxn modelId="{84D6E6A3-3C95-47FC-88EB-BF5D1BABCE9C}" type="presParOf" srcId="{5607DAD0-44B8-4BBF-95B1-595EBDFEDAA2}" destId="{402E7B14-3C1D-4F53-89B8-AE68B57FB80D}" srcOrd="5" destOrd="0" presId="urn:microsoft.com/office/officeart/2005/8/layout/default"/>
    <dgm:cxn modelId="{DB48C894-70E7-40D9-BF83-121AD0459B01}" type="presParOf" srcId="{5607DAD0-44B8-4BBF-95B1-595EBDFEDAA2}" destId="{78313F4A-6039-4430-8A36-4DA470DD4542}" srcOrd="6" destOrd="0" presId="urn:microsoft.com/office/officeart/2005/8/layout/default"/>
    <dgm:cxn modelId="{1054FB35-56C0-40E6-B74C-CC636C882135}" type="presParOf" srcId="{5607DAD0-44B8-4BBF-95B1-595EBDFEDAA2}" destId="{ADA675C7-366E-4FCC-BD89-16EA6E9B5783}" srcOrd="7" destOrd="0" presId="urn:microsoft.com/office/officeart/2005/8/layout/default"/>
    <dgm:cxn modelId="{1595ABAC-DB55-4C68-AE41-9281353A1306}" type="presParOf" srcId="{5607DAD0-44B8-4BBF-95B1-595EBDFEDAA2}" destId="{86CE6186-4960-463B-A45A-42A8BD20AD99}" srcOrd="8" destOrd="0" presId="urn:microsoft.com/office/officeart/2005/8/layout/default"/>
    <dgm:cxn modelId="{4C1B92DB-1DB9-40F7-81BE-7B09ACC843F5}" type="presParOf" srcId="{5607DAD0-44B8-4BBF-95B1-595EBDFEDAA2}" destId="{0BEE7FB9-700E-46AD-BCAB-CA1248EDD45D}" srcOrd="9" destOrd="0" presId="urn:microsoft.com/office/officeart/2005/8/layout/default"/>
    <dgm:cxn modelId="{C959E447-42A0-41A0-9209-8CE060621238}" type="presParOf" srcId="{5607DAD0-44B8-4BBF-95B1-595EBDFEDAA2}" destId="{6061CF25-ED05-4B8F-9AA0-702C1D5D5E17}" srcOrd="10" destOrd="0" presId="urn:microsoft.com/office/officeart/2005/8/layout/default"/>
    <dgm:cxn modelId="{D7A901E7-5058-4793-8957-0AA431FCEFBB}" type="presParOf" srcId="{5607DAD0-44B8-4BBF-95B1-595EBDFEDAA2}" destId="{4357982E-AF08-482D-A6E4-605B59E2D609}" srcOrd="11" destOrd="0" presId="urn:microsoft.com/office/officeart/2005/8/layout/default"/>
    <dgm:cxn modelId="{4FF4A39D-A946-49E9-A430-371C9FF2EADC}" type="presParOf" srcId="{5607DAD0-44B8-4BBF-95B1-595EBDFEDAA2}" destId="{AF2CFBD1-582C-4ECD-A4A6-3CC8AA50E18B}" srcOrd="12" destOrd="0" presId="urn:microsoft.com/office/officeart/2005/8/layout/default"/>
    <dgm:cxn modelId="{53541F6C-C871-47A5-84BA-68BCD5CE161C}" type="presParOf" srcId="{5607DAD0-44B8-4BBF-95B1-595EBDFEDAA2}" destId="{271FF108-76C7-4EB9-948B-4DB20DEBB9FE}" srcOrd="13" destOrd="0" presId="urn:microsoft.com/office/officeart/2005/8/layout/default"/>
    <dgm:cxn modelId="{2DEE58E2-3E22-4870-B51C-371A7A549BA2}" type="presParOf" srcId="{5607DAD0-44B8-4BBF-95B1-595EBDFEDAA2}" destId="{EA6E3F67-FEB4-4ADB-B843-B1276CF61660}"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06BEDF-BEED-4C62-A2F8-DF675DA9BB32}"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tr-TR"/>
        </a:p>
      </dgm:t>
    </dgm:pt>
    <dgm:pt modelId="{8D01FCAB-F238-40C1-89E2-2C9E8FED7481}">
      <dgm:prSet phldrT="[Metin]" custT="1"/>
      <dgm:spPr>
        <a:gradFill rotWithShape="0">
          <a:gsLst>
            <a:gs pos="0">
              <a:schemeClr val="accent6">
                <a:lumMod val="40000"/>
                <a:lumOff val="60000"/>
              </a:schemeClr>
            </a:gs>
            <a:gs pos="25000">
              <a:srgbClr val="0097A7"/>
            </a:gs>
            <a:gs pos="100000">
              <a:srgbClr val="0097A7"/>
            </a:gs>
          </a:gsLst>
        </a:gradFill>
      </dgm:spPr>
      <dgm:t>
        <a:bodyPr/>
        <a:lstStyle/>
        <a:p>
          <a:pPr rtl="0"/>
          <a:r>
            <a:rPr lang="tr-TR" sz="2400" b="0" i="0" u="none" strike="noStrike" dirty="0" smtClean="0">
              <a:solidFill>
                <a:schemeClr val="bg1"/>
              </a:solidFill>
              <a:effectLst/>
              <a:latin typeface="Calibri" panose="020F0502020204030204" pitchFamily="34" charset="0"/>
            </a:rPr>
            <a:t>İLK BAŞVURUYLA BEKLETME</a:t>
          </a:r>
          <a:endParaRPr lang="tr-TR" sz="2400" dirty="0">
            <a:solidFill>
              <a:schemeClr val="bg1"/>
            </a:solidFill>
          </a:endParaRPr>
        </a:p>
      </dgm:t>
    </dgm:pt>
    <dgm:pt modelId="{8497A1C2-6902-4389-81BF-F9FBE54E13B9}" type="parTrans" cxnId="{4FF4115A-37FE-4B1A-94F4-EFE8FACBEC92}">
      <dgm:prSet/>
      <dgm:spPr/>
      <dgm:t>
        <a:bodyPr/>
        <a:lstStyle/>
        <a:p>
          <a:endParaRPr lang="tr-TR"/>
        </a:p>
      </dgm:t>
    </dgm:pt>
    <dgm:pt modelId="{04C45E48-7722-49AC-B82E-8B87AA840F90}" type="sibTrans" cxnId="{4FF4115A-37FE-4B1A-94F4-EFE8FACBEC92}">
      <dgm:prSet/>
      <dgm:spPr/>
      <dgm:t>
        <a:bodyPr/>
        <a:lstStyle/>
        <a:p>
          <a:endParaRPr lang="tr-TR"/>
        </a:p>
      </dgm:t>
    </dgm:pt>
    <dgm:pt modelId="{70A840AD-0467-4434-AF31-D86F4B08CE40}">
      <dgm:prSet phldrT="[Metin]" custT="1"/>
      <dgm:spPr>
        <a:gradFill rotWithShape="0">
          <a:gsLst>
            <a:gs pos="0">
              <a:schemeClr val="accent6">
                <a:lumMod val="40000"/>
                <a:lumOff val="60000"/>
              </a:schemeClr>
            </a:gs>
            <a:gs pos="25000">
              <a:srgbClr val="0097A7"/>
            </a:gs>
            <a:gs pos="100000">
              <a:srgbClr val="0097A7"/>
            </a:gs>
          </a:gsLst>
        </a:gradFill>
      </dgm:spPr>
      <dgm:t>
        <a:bodyPr/>
        <a:lstStyle/>
        <a:p>
          <a:pPr rtl="0"/>
          <a:r>
            <a:rPr lang="tr-TR" sz="2400" b="0" i="0" u="none" strike="noStrike" dirty="0" smtClean="0">
              <a:solidFill>
                <a:schemeClr val="bg1"/>
              </a:solidFill>
              <a:effectLst/>
              <a:latin typeface="Calibri" panose="020F0502020204030204" pitchFamily="34" charset="0"/>
            </a:rPr>
            <a:t>CEVAP BAŞVURUSUYLA BEKLETME</a:t>
          </a:r>
          <a:endParaRPr lang="tr-TR" sz="2400" dirty="0">
            <a:solidFill>
              <a:schemeClr val="bg1"/>
            </a:solidFill>
          </a:endParaRPr>
        </a:p>
      </dgm:t>
    </dgm:pt>
    <dgm:pt modelId="{C3FFBABC-F5E9-489E-9A48-B9569F888EFF}" type="parTrans" cxnId="{F2C38073-224A-44B9-AE7B-56C0DE054B57}">
      <dgm:prSet/>
      <dgm:spPr/>
      <dgm:t>
        <a:bodyPr/>
        <a:lstStyle/>
        <a:p>
          <a:endParaRPr lang="tr-TR"/>
        </a:p>
      </dgm:t>
    </dgm:pt>
    <dgm:pt modelId="{93201929-1765-4FAA-B629-BBE2C032249E}" type="sibTrans" cxnId="{F2C38073-224A-44B9-AE7B-56C0DE054B57}">
      <dgm:prSet/>
      <dgm:spPr/>
      <dgm:t>
        <a:bodyPr/>
        <a:lstStyle/>
        <a:p>
          <a:endParaRPr lang="tr-TR"/>
        </a:p>
      </dgm:t>
    </dgm:pt>
    <dgm:pt modelId="{8DE24E28-3F2F-4D99-A402-B2F1CD4F7626}">
      <dgm:prSet phldrT="[Metin]" custT="1"/>
      <dgm:spPr>
        <a:gradFill rotWithShape="0">
          <a:gsLst>
            <a:gs pos="0">
              <a:schemeClr val="accent6">
                <a:lumMod val="40000"/>
                <a:lumOff val="60000"/>
              </a:schemeClr>
            </a:gs>
            <a:gs pos="25000">
              <a:srgbClr val="0097A7"/>
            </a:gs>
            <a:gs pos="100000">
              <a:srgbClr val="0097A7"/>
            </a:gs>
          </a:gsLst>
        </a:gradFill>
      </dgm:spPr>
      <dgm:t>
        <a:bodyPr/>
        <a:lstStyle/>
        <a:p>
          <a:pPr rtl="0"/>
          <a:r>
            <a:rPr lang="tr-TR" sz="2400" b="0" i="0" u="none" strike="noStrike" dirty="0" smtClean="0">
              <a:solidFill>
                <a:schemeClr val="bg1"/>
              </a:solidFill>
              <a:effectLst/>
              <a:latin typeface="Calibri" panose="020F0502020204030204" pitchFamily="34" charset="0"/>
            </a:rPr>
            <a:t>CEVAP BAŞVURUSUYLA RET</a:t>
          </a:r>
          <a:endParaRPr lang="tr-TR" sz="2400" dirty="0">
            <a:solidFill>
              <a:schemeClr val="bg1"/>
            </a:solidFill>
          </a:endParaRPr>
        </a:p>
      </dgm:t>
    </dgm:pt>
    <dgm:pt modelId="{69CC2B19-F99F-4431-A834-04D4F739817E}" type="parTrans" cxnId="{C3576685-F994-4EC2-91DC-D6086DB50DEF}">
      <dgm:prSet/>
      <dgm:spPr/>
      <dgm:t>
        <a:bodyPr/>
        <a:lstStyle/>
        <a:p>
          <a:endParaRPr lang="tr-TR"/>
        </a:p>
      </dgm:t>
    </dgm:pt>
    <dgm:pt modelId="{7EA8A887-73E1-4A3D-B22A-8166688729BE}" type="sibTrans" cxnId="{C3576685-F994-4EC2-91DC-D6086DB50DEF}">
      <dgm:prSet/>
      <dgm:spPr/>
      <dgm:t>
        <a:bodyPr/>
        <a:lstStyle/>
        <a:p>
          <a:endParaRPr lang="tr-TR"/>
        </a:p>
      </dgm:t>
    </dgm:pt>
    <dgm:pt modelId="{0653002B-49BD-4459-9501-00BDB2796729}">
      <dgm:prSet phldrT="[Metin]" custT="1"/>
      <dgm:spPr>
        <a:gradFill rotWithShape="0">
          <a:gsLst>
            <a:gs pos="0">
              <a:schemeClr val="accent6">
                <a:lumMod val="40000"/>
                <a:lumOff val="60000"/>
              </a:schemeClr>
            </a:gs>
            <a:gs pos="25000">
              <a:srgbClr val="0097A7"/>
            </a:gs>
            <a:gs pos="100000">
              <a:srgbClr val="0097A7"/>
            </a:gs>
          </a:gsLst>
        </a:gradFill>
      </dgm:spPr>
      <dgm:t>
        <a:bodyPr/>
        <a:lstStyle/>
        <a:p>
          <a:pPr rtl="0"/>
          <a:r>
            <a:rPr lang="tr-TR" sz="2400" b="0" i="0" u="none" strike="noStrike" dirty="0" smtClean="0">
              <a:solidFill>
                <a:schemeClr val="bg1"/>
              </a:solidFill>
              <a:effectLst/>
              <a:latin typeface="Calibri" panose="020F0502020204030204" pitchFamily="34" charset="0"/>
            </a:rPr>
            <a:t>İLK BAŞVURUYLA SÜREÇ BAŞLATMA</a:t>
          </a:r>
          <a:endParaRPr lang="tr-TR" sz="2400" dirty="0">
            <a:solidFill>
              <a:schemeClr val="bg1"/>
            </a:solidFill>
          </a:endParaRPr>
        </a:p>
      </dgm:t>
    </dgm:pt>
    <dgm:pt modelId="{C80C9ED2-664A-4E4D-B6D9-202A8C69A52F}" type="parTrans" cxnId="{28934740-1C4B-4C16-B87E-147B9677E011}">
      <dgm:prSet/>
      <dgm:spPr/>
      <dgm:t>
        <a:bodyPr/>
        <a:lstStyle/>
        <a:p>
          <a:endParaRPr lang="tr-TR"/>
        </a:p>
      </dgm:t>
    </dgm:pt>
    <dgm:pt modelId="{15D0223B-1547-4DBB-A461-DBE79B1743DE}" type="sibTrans" cxnId="{28934740-1C4B-4C16-B87E-147B9677E011}">
      <dgm:prSet/>
      <dgm:spPr/>
      <dgm:t>
        <a:bodyPr/>
        <a:lstStyle/>
        <a:p>
          <a:endParaRPr lang="tr-TR"/>
        </a:p>
      </dgm:t>
    </dgm:pt>
    <dgm:pt modelId="{4066318D-B1B0-4236-B00E-96E57F34EEAA}">
      <dgm:prSet custT="1"/>
      <dgm:spPr>
        <a:gradFill rotWithShape="0">
          <a:gsLst>
            <a:gs pos="0">
              <a:schemeClr val="accent6">
                <a:lumMod val="40000"/>
                <a:lumOff val="60000"/>
              </a:schemeClr>
            </a:gs>
            <a:gs pos="25000">
              <a:srgbClr val="0097A7"/>
            </a:gs>
            <a:gs pos="100000">
              <a:srgbClr val="0097A7"/>
            </a:gs>
          </a:gsLst>
        </a:gradFill>
      </dgm:spPr>
      <dgm:t>
        <a:bodyPr/>
        <a:lstStyle/>
        <a:p>
          <a:pPr rtl="0"/>
          <a:r>
            <a:rPr lang="tr-TR" sz="2400" b="0" i="0" u="none" strike="noStrike" dirty="0" smtClean="0">
              <a:solidFill>
                <a:schemeClr val="bg1"/>
              </a:solidFill>
              <a:effectLst/>
              <a:latin typeface="Calibri" panose="020F0502020204030204" pitchFamily="34" charset="0"/>
            </a:rPr>
            <a:t>CEVAP BAŞVURUSUYLA SÜREÇ BAŞLATMA</a:t>
          </a:r>
          <a:endParaRPr lang="tr-TR" sz="2400" dirty="0">
            <a:solidFill>
              <a:schemeClr val="bg1"/>
            </a:solidFill>
          </a:endParaRPr>
        </a:p>
      </dgm:t>
    </dgm:pt>
    <dgm:pt modelId="{131A6BD3-198F-4BFC-B673-6D4A36B69AA3}" type="parTrans" cxnId="{BBCFD193-B87A-4656-8980-EDA2349F6DE8}">
      <dgm:prSet/>
      <dgm:spPr/>
      <dgm:t>
        <a:bodyPr/>
        <a:lstStyle/>
        <a:p>
          <a:endParaRPr lang="tr-TR"/>
        </a:p>
      </dgm:t>
    </dgm:pt>
    <dgm:pt modelId="{5ED34F4A-F926-4291-B948-6C78AA3A9B8D}" type="sibTrans" cxnId="{BBCFD193-B87A-4656-8980-EDA2349F6DE8}">
      <dgm:prSet/>
      <dgm:spPr/>
      <dgm:t>
        <a:bodyPr/>
        <a:lstStyle/>
        <a:p>
          <a:endParaRPr lang="tr-TR"/>
        </a:p>
      </dgm:t>
    </dgm:pt>
    <dgm:pt modelId="{5607DAD0-44B8-4BBF-95B1-595EBDFEDAA2}" type="pres">
      <dgm:prSet presAssocID="{3206BEDF-BEED-4C62-A2F8-DF675DA9BB32}" presName="diagram" presStyleCnt="0">
        <dgm:presLayoutVars>
          <dgm:dir/>
          <dgm:resizeHandles val="exact"/>
        </dgm:presLayoutVars>
      </dgm:prSet>
      <dgm:spPr/>
      <dgm:t>
        <a:bodyPr/>
        <a:lstStyle/>
        <a:p>
          <a:endParaRPr lang="tr-TR"/>
        </a:p>
      </dgm:t>
    </dgm:pt>
    <dgm:pt modelId="{DF4BD9A0-1CB9-4FB9-A348-A67DE096C57D}" type="pres">
      <dgm:prSet presAssocID="{8D01FCAB-F238-40C1-89E2-2C9E8FED7481}" presName="node" presStyleLbl="node1" presStyleIdx="0" presStyleCnt="5" custScaleX="122084">
        <dgm:presLayoutVars>
          <dgm:bulletEnabled val="1"/>
        </dgm:presLayoutVars>
      </dgm:prSet>
      <dgm:spPr/>
      <dgm:t>
        <a:bodyPr/>
        <a:lstStyle/>
        <a:p>
          <a:endParaRPr lang="tr-TR"/>
        </a:p>
      </dgm:t>
    </dgm:pt>
    <dgm:pt modelId="{A25991C1-DE81-4409-9D6A-B7174FC17E22}" type="pres">
      <dgm:prSet presAssocID="{04C45E48-7722-49AC-B82E-8B87AA840F90}" presName="sibTrans" presStyleCnt="0"/>
      <dgm:spPr/>
    </dgm:pt>
    <dgm:pt modelId="{77B15489-A121-4746-9427-0545553B291D}" type="pres">
      <dgm:prSet presAssocID="{70A840AD-0467-4434-AF31-D86F4B08CE40}" presName="node" presStyleLbl="node1" presStyleIdx="1" presStyleCnt="5" custScaleX="122084">
        <dgm:presLayoutVars>
          <dgm:bulletEnabled val="1"/>
        </dgm:presLayoutVars>
      </dgm:prSet>
      <dgm:spPr/>
      <dgm:t>
        <a:bodyPr/>
        <a:lstStyle/>
        <a:p>
          <a:endParaRPr lang="tr-TR"/>
        </a:p>
      </dgm:t>
    </dgm:pt>
    <dgm:pt modelId="{8E74A2BD-C6ED-4142-BB68-7518708CCF27}" type="pres">
      <dgm:prSet presAssocID="{93201929-1765-4FAA-B629-BBE2C032249E}" presName="sibTrans" presStyleCnt="0"/>
      <dgm:spPr/>
    </dgm:pt>
    <dgm:pt modelId="{B30C7B5E-224F-4E8D-88DE-A2DFC24627BC}" type="pres">
      <dgm:prSet presAssocID="{8DE24E28-3F2F-4D99-A402-B2F1CD4F7626}" presName="node" presStyleLbl="node1" presStyleIdx="2" presStyleCnt="5" custScaleX="122084">
        <dgm:presLayoutVars>
          <dgm:bulletEnabled val="1"/>
        </dgm:presLayoutVars>
      </dgm:prSet>
      <dgm:spPr/>
      <dgm:t>
        <a:bodyPr/>
        <a:lstStyle/>
        <a:p>
          <a:endParaRPr lang="tr-TR"/>
        </a:p>
      </dgm:t>
    </dgm:pt>
    <dgm:pt modelId="{402E7B14-3C1D-4F53-89B8-AE68B57FB80D}" type="pres">
      <dgm:prSet presAssocID="{7EA8A887-73E1-4A3D-B22A-8166688729BE}" presName="sibTrans" presStyleCnt="0"/>
      <dgm:spPr/>
    </dgm:pt>
    <dgm:pt modelId="{78313F4A-6039-4430-8A36-4DA470DD4542}" type="pres">
      <dgm:prSet presAssocID="{0653002B-49BD-4459-9501-00BDB2796729}" presName="node" presStyleLbl="node1" presStyleIdx="3" presStyleCnt="5" custScaleX="122084">
        <dgm:presLayoutVars>
          <dgm:bulletEnabled val="1"/>
        </dgm:presLayoutVars>
      </dgm:prSet>
      <dgm:spPr/>
      <dgm:t>
        <a:bodyPr/>
        <a:lstStyle/>
        <a:p>
          <a:endParaRPr lang="tr-TR"/>
        </a:p>
      </dgm:t>
    </dgm:pt>
    <dgm:pt modelId="{ADA675C7-366E-4FCC-BD89-16EA6E9B5783}" type="pres">
      <dgm:prSet presAssocID="{15D0223B-1547-4DBB-A461-DBE79B1743DE}" presName="sibTrans" presStyleCnt="0"/>
      <dgm:spPr/>
    </dgm:pt>
    <dgm:pt modelId="{86CE6186-4960-463B-A45A-42A8BD20AD99}" type="pres">
      <dgm:prSet presAssocID="{4066318D-B1B0-4236-B00E-96E57F34EEAA}" presName="node" presStyleLbl="node1" presStyleIdx="4" presStyleCnt="5" custScaleX="122084">
        <dgm:presLayoutVars>
          <dgm:bulletEnabled val="1"/>
        </dgm:presLayoutVars>
      </dgm:prSet>
      <dgm:spPr/>
      <dgm:t>
        <a:bodyPr/>
        <a:lstStyle/>
        <a:p>
          <a:endParaRPr lang="tr-TR"/>
        </a:p>
      </dgm:t>
    </dgm:pt>
  </dgm:ptLst>
  <dgm:cxnLst>
    <dgm:cxn modelId="{81AA6C20-3DC1-47BC-82E0-798464CD6CE5}" type="presOf" srcId="{0653002B-49BD-4459-9501-00BDB2796729}" destId="{78313F4A-6039-4430-8A36-4DA470DD4542}" srcOrd="0" destOrd="0" presId="urn:microsoft.com/office/officeart/2005/8/layout/default"/>
    <dgm:cxn modelId="{4FF4115A-37FE-4B1A-94F4-EFE8FACBEC92}" srcId="{3206BEDF-BEED-4C62-A2F8-DF675DA9BB32}" destId="{8D01FCAB-F238-40C1-89E2-2C9E8FED7481}" srcOrd="0" destOrd="0" parTransId="{8497A1C2-6902-4389-81BF-F9FBE54E13B9}" sibTransId="{04C45E48-7722-49AC-B82E-8B87AA840F90}"/>
    <dgm:cxn modelId="{28934740-1C4B-4C16-B87E-147B9677E011}" srcId="{3206BEDF-BEED-4C62-A2F8-DF675DA9BB32}" destId="{0653002B-49BD-4459-9501-00BDB2796729}" srcOrd="3" destOrd="0" parTransId="{C80C9ED2-664A-4E4D-B6D9-202A8C69A52F}" sibTransId="{15D0223B-1547-4DBB-A461-DBE79B1743DE}"/>
    <dgm:cxn modelId="{BE09D7A2-1DD3-471B-9BEE-4CF140D10347}" type="presOf" srcId="{70A840AD-0467-4434-AF31-D86F4B08CE40}" destId="{77B15489-A121-4746-9427-0545553B291D}" srcOrd="0" destOrd="0" presId="urn:microsoft.com/office/officeart/2005/8/layout/default"/>
    <dgm:cxn modelId="{BBCFD193-B87A-4656-8980-EDA2349F6DE8}" srcId="{3206BEDF-BEED-4C62-A2F8-DF675DA9BB32}" destId="{4066318D-B1B0-4236-B00E-96E57F34EEAA}" srcOrd="4" destOrd="0" parTransId="{131A6BD3-198F-4BFC-B673-6D4A36B69AA3}" sibTransId="{5ED34F4A-F926-4291-B948-6C78AA3A9B8D}"/>
    <dgm:cxn modelId="{EA3F3880-FAD3-41BE-971D-7242ED02BEAE}" type="presOf" srcId="{8D01FCAB-F238-40C1-89E2-2C9E8FED7481}" destId="{DF4BD9A0-1CB9-4FB9-A348-A67DE096C57D}" srcOrd="0" destOrd="0" presId="urn:microsoft.com/office/officeart/2005/8/layout/default"/>
    <dgm:cxn modelId="{C3576685-F994-4EC2-91DC-D6086DB50DEF}" srcId="{3206BEDF-BEED-4C62-A2F8-DF675DA9BB32}" destId="{8DE24E28-3F2F-4D99-A402-B2F1CD4F7626}" srcOrd="2" destOrd="0" parTransId="{69CC2B19-F99F-4431-A834-04D4F739817E}" sibTransId="{7EA8A887-73E1-4A3D-B22A-8166688729BE}"/>
    <dgm:cxn modelId="{0EAB0CD9-2586-4EE4-9495-A4FB9E5A4DD5}" type="presOf" srcId="{3206BEDF-BEED-4C62-A2F8-DF675DA9BB32}" destId="{5607DAD0-44B8-4BBF-95B1-595EBDFEDAA2}" srcOrd="0" destOrd="0" presId="urn:microsoft.com/office/officeart/2005/8/layout/default"/>
    <dgm:cxn modelId="{8A6B3647-C3A7-4FEC-8EB7-8ED35C7EF15E}" type="presOf" srcId="{4066318D-B1B0-4236-B00E-96E57F34EEAA}" destId="{86CE6186-4960-463B-A45A-42A8BD20AD99}" srcOrd="0" destOrd="0" presId="urn:microsoft.com/office/officeart/2005/8/layout/default"/>
    <dgm:cxn modelId="{2B83D44F-4946-4669-80BF-D18FC4D33CC7}" type="presOf" srcId="{8DE24E28-3F2F-4D99-A402-B2F1CD4F7626}" destId="{B30C7B5E-224F-4E8D-88DE-A2DFC24627BC}" srcOrd="0" destOrd="0" presId="urn:microsoft.com/office/officeart/2005/8/layout/default"/>
    <dgm:cxn modelId="{F2C38073-224A-44B9-AE7B-56C0DE054B57}" srcId="{3206BEDF-BEED-4C62-A2F8-DF675DA9BB32}" destId="{70A840AD-0467-4434-AF31-D86F4B08CE40}" srcOrd="1" destOrd="0" parTransId="{C3FFBABC-F5E9-489E-9A48-B9569F888EFF}" sibTransId="{93201929-1765-4FAA-B629-BBE2C032249E}"/>
    <dgm:cxn modelId="{1E4FB4EB-5C76-406C-9F55-8B4EBABBD829}" type="presParOf" srcId="{5607DAD0-44B8-4BBF-95B1-595EBDFEDAA2}" destId="{DF4BD9A0-1CB9-4FB9-A348-A67DE096C57D}" srcOrd="0" destOrd="0" presId="urn:microsoft.com/office/officeart/2005/8/layout/default"/>
    <dgm:cxn modelId="{ADD4585D-FAA5-44F3-A7E9-59C6B74A4FE9}" type="presParOf" srcId="{5607DAD0-44B8-4BBF-95B1-595EBDFEDAA2}" destId="{A25991C1-DE81-4409-9D6A-B7174FC17E22}" srcOrd="1" destOrd="0" presId="urn:microsoft.com/office/officeart/2005/8/layout/default"/>
    <dgm:cxn modelId="{A3C9F281-D2F8-4E10-AAA2-988B2DEFE76F}" type="presParOf" srcId="{5607DAD0-44B8-4BBF-95B1-595EBDFEDAA2}" destId="{77B15489-A121-4746-9427-0545553B291D}" srcOrd="2" destOrd="0" presId="urn:microsoft.com/office/officeart/2005/8/layout/default"/>
    <dgm:cxn modelId="{A6091160-A587-44CE-895A-AF8118C9E6ED}" type="presParOf" srcId="{5607DAD0-44B8-4BBF-95B1-595EBDFEDAA2}" destId="{8E74A2BD-C6ED-4142-BB68-7518708CCF27}" srcOrd="3" destOrd="0" presId="urn:microsoft.com/office/officeart/2005/8/layout/default"/>
    <dgm:cxn modelId="{5F6A4049-A399-4C2A-80A1-60D755D9C3BA}" type="presParOf" srcId="{5607DAD0-44B8-4BBF-95B1-595EBDFEDAA2}" destId="{B30C7B5E-224F-4E8D-88DE-A2DFC24627BC}" srcOrd="4" destOrd="0" presId="urn:microsoft.com/office/officeart/2005/8/layout/default"/>
    <dgm:cxn modelId="{84D6E6A3-3C95-47FC-88EB-BF5D1BABCE9C}" type="presParOf" srcId="{5607DAD0-44B8-4BBF-95B1-595EBDFEDAA2}" destId="{402E7B14-3C1D-4F53-89B8-AE68B57FB80D}" srcOrd="5" destOrd="0" presId="urn:microsoft.com/office/officeart/2005/8/layout/default"/>
    <dgm:cxn modelId="{DB48C894-70E7-40D9-BF83-121AD0459B01}" type="presParOf" srcId="{5607DAD0-44B8-4BBF-95B1-595EBDFEDAA2}" destId="{78313F4A-6039-4430-8A36-4DA470DD4542}" srcOrd="6" destOrd="0" presId="urn:microsoft.com/office/officeart/2005/8/layout/default"/>
    <dgm:cxn modelId="{1054FB35-56C0-40E6-B74C-CC636C882135}" type="presParOf" srcId="{5607DAD0-44B8-4BBF-95B1-595EBDFEDAA2}" destId="{ADA675C7-366E-4FCC-BD89-16EA6E9B5783}" srcOrd="7" destOrd="0" presId="urn:microsoft.com/office/officeart/2005/8/layout/default"/>
    <dgm:cxn modelId="{1595ABAC-DB55-4C68-AE41-9281353A1306}" type="presParOf" srcId="{5607DAD0-44B8-4BBF-95B1-595EBDFEDAA2}" destId="{86CE6186-4960-463B-A45A-42A8BD20AD9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9546-4967-421F-8E22-AC79778D75D3}">
      <dsp:nvSpPr>
        <dsp:cNvPr id="0" name=""/>
        <dsp:cNvSpPr/>
      </dsp:nvSpPr>
      <dsp:spPr>
        <a:xfrm>
          <a:off x="2647180" y="1845032"/>
          <a:ext cx="4951742" cy="831592"/>
        </a:xfrm>
        <a:prstGeom prst="roundRect">
          <a:avLst/>
        </a:prstGeom>
        <a:gradFill rotWithShape="0">
          <a:gsLst>
            <a:gs pos="0">
              <a:schemeClr val="accent6">
                <a:lumMod val="40000"/>
                <a:lumOff val="60000"/>
              </a:schemeClr>
            </a:gs>
            <a:gs pos="25000">
              <a:srgbClr val="0097A7"/>
            </a:gs>
            <a:gs pos="100000">
              <a:srgbClr val="0097A7"/>
            </a:gs>
          </a:gsLst>
          <a:lin ang="5400000" scaled="0"/>
        </a:gra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E-CTD ÇALIŞMA GRUBU</a:t>
          </a:r>
        </a:p>
        <a:p>
          <a:pPr lvl="0" algn="ctr" defTabSz="1066800">
            <a:lnSpc>
              <a:spcPct val="90000"/>
            </a:lnSpc>
            <a:spcBef>
              <a:spcPct val="0"/>
            </a:spcBef>
            <a:spcAft>
              <a:spcPct val="35000"/>
            </a:spcAft>
          </a:pPr>
          <a:r>
            <a:rPr lang="tr-TR" sz="2400" kern="1200" dirty="0" smtClean="0"/>
            <a:t>12.11.2021</a:t>
          </a:r>
          <a:endParaRPr lang="tr-TR" sz="2400" kern="1200" dirty="0"/>
        </a:p>
      </dsp:txBody>
      <dsp:txXfrm>
        <a:off x="2687775" y="1885627"/>
        <a:ext cx="4870552" cy="750402"/>
      </dsp:txXfrm>
    </dsp:sp>
    <dsp:sp modelId="{269D6F16-D4BA-427F-8F84-8271932A621A}">
      <dsp:nvSpPr>
        <dsp:cNvPr id="0" name=""/>
        <dsp:cNvSpPr/>
      </dsp:nvSpPr>
      <dsp:spPr>
        <a:xfrm rot="12909701">
          <a:off x="2943699" y="1046872"/>
          <a:ext cx="1678448" cy="539884"/>
        </a:xfrm>
        <a:prstGeom prst="leftArrow">
          <a:avLst>
            <a:gd name="adj1" fmla="val 60000"/>
            <a:gd name="adj2" fmla="val 50000"/>
          </a:avLst>
        </a:prstGeom>
        <a:solidFill>
          <a:srgbClr val="0097A7"/>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F28E94A3-1A97-4916-8737-900EBF6DA627}">
      <dsp:nvSpPr>
        <dsp:cNvPr id="0" name=""/>
        <dsp:cNvSpPr/>
      </dsp:nvSpPr>
      <dsp:spPr>
        <a:xfrm>
          <a:off x="1476829" y="417719"/>
          <a:ext cx="3240007" cy="831594"/>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İLAÇ RUHSATLANDIRMA DAİRESİ </a:t>
          </a:r>
          <a:endParaRPr lang="tr-TR" sz="2400" kern="1200" dirty="0"/>
        </a:p>
      </dsp:txBody>
      <dsp:txXfrm>
        <a:off x="1501186" y="442076"/>
        <a:ext cx="3191293" cy="782880"/>
      </dsp:txXfrm>
    </dsp:sp>
    <dsp:sp modelId="{3969871B-D9B2-4376-A133-2C118B76D606}">
      <dsp:nvSpPr>
        <dsp:cNvPr id="0" name=""/>
        <dsp:cNvSpPr/>
      </dsp:nvSpPr>
      <dsp:spPr>
        <a:xfrm rot="19509623">
          <a:off x="5632924" y="1046996"/>
          <a:ext cx="1692411" cy="539884"/>
        </a:xfrm>
        <a:prstGeom prst="leftArrow">
          <a:avLst>
            <a:gd name="adj1" fmla="val 60000"/>
            <a:gd name="adj2" fmla="val 50000"/>
          </a:avLst>
        </a:prstGeom>
        <a:solidFill>
          <a:srgbClr val="0097A7"/>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sp>
    <dsp:sp modelId="{5E881E7B-7030-4A2C-AA34-B4D0391D614C}">
      <dsp:nvSpPr>
        <dsp:cNvPr id="0" name=""/>
        <dsp:cNvSpPr/>
      </dsp:nvSpPr>
      <dsp:spPr>
        <a:xfrm>
          <a:off x="5733660" y="417719"/>
          <a:ext cx="2879994" cy="831594"/>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BİLGİ SİSTEMLERİ DAİRESİ </a:t>
          </a:r>
          <a:endParaRPr lang="tr-TR" sz="2400" kern="1200" dirty="0"/>
        </a:p>
      </dsp:txBody>
      <dsp:txXfrm>
        <a:off x="5758017" y="442076"/>
        <a:ext cx="2831280" cy="78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42052-0B81-4A49-B733-6970EE9B5A65}">
      <dsp:nvSpPr>
        <dsp:cNvPr id="0" name=""/>
        <dsp:cNvSpPr/>
      </dsp:nvSpPr>
      <dsp:spPr>
        <a:xfrm>
          <a:off x="0" y="1600273"/>
          <a:ext cx="8128000" cy="1049952"/>
        </a:xfrm>
        <a:prstGeom prst="rect">
          <a:avLst/>
        </a:prstGeom>
        <a:gradFill rotWithShape="0">
          <a:gsLst>
            <a:gs pos="0">
              <a:schemeClr val="accent6">
                <a:lumMod val="40000"/>
                <a:lumOff val="60000"/>
              </a:schemeClr>
            </a:gs>
            <a:gs pos="10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İKİNCİ PİLOT ÇALIŞMA</a:t>
          </a:r>
          <a:endParaRPr lang="tr-TR" sz="2400" kern="1200" dirty="0">
            <a:solidFill>
              <a:schemeClr val="bg1"/>
            </a:solidFill>
          </a:endParaRPr>
        </a:p>
      </dsp:txBody>
      <dsp:txXfrm>
        <a:off x="0" y="1600273"/>
        <a:ext cx="8128000" cy="566974"/>
      </dsp:txXfrm>
    </dsp:sp>
    <dsp:sp modelId="{5451837B-FCE8-4FB8-B203-D7FC7833CD5F}">
      <dsp:nvSpPr>
        <dsp:cNvPr id="0" name=""/>
        <dsp:cNvSpPr/>
      </dsp:nvSpPr>
      <dsp:spPr>
        <a:xfrm>
          <a:off x="0" y="2146248"/>
          <a:ext cx="4064000" cy="482978"/>
        </a:xfrm>
        <a:prstGeom prst="rect">
          <a:avLst/>
        </a:prstGeom>
        <a:solidFill>
          <a:srgbClr val="1EA0C1">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12.12.2022</a:t>
          </a:r>
          <a:endParaRPr lang="tr-TR" sz="2400" kern="1200" dirty="0">
            <a:solidFill>
              <a:schemeClr val="bg1"/>
            </a:solidFill>
          </a:endParaRPr>
        </a:p>
      </dsp:txBody>
      <dsp:txXfrm>
        <a:off x="0" y="2146248"/>
        <a:ext cx="4064000" cy="482978"/>
      </dsp:txXfrm>
    </dsp:sp>
    <dsp:sp modelId="{FE15E198-994B-4A3B-9D35-7D5FDA86E99A}">
      <dsp:nvSpPr>
        <dsp:cNvPr id="0" name=""/>
        <dsp:cNvSpPr/>
      </dsp:nvSpPr>
      <dsp:spPr>
        <a:xfrm>
          <a:off x="4064000" y="2146248"/>
          <a:ext cx="4064000" cy="482978"/>
        </a:xfrm>
        <a:prstGeom prst="rect">
          <a:avLst/>
        </a:prstGeom>
        <a:solidFill>
          <a:srgbClr val="1EA0C1">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6 FİRMA</a:t>
          </a:r>
          <a:endParaRPr lang="tr-TR" sz="2400" kern="1200" dirty="0">
            <a:solidFill>
              <a:schemeClr val="bg1"/>
            </a:solidFill>
          </a:endParaRPr>
        </a:p>
      </dsp:txBody>
      <dsp:txXfrm>
        <a:off x="4064000" y="2146248"/>
        <a:ext cx="4064000" cy="482978"/>
      </dsp:txXfrm>
    </dsp:sp>
    <dsp:sp modelId="{6E39E0AD-95C4-430B-B395-38ED05AF3759}">
      <dsp:nvSpPr>
        <dsp:cNvPr id="0" name=""/>
        <dsp:cNvSpPr/>
      </dsp:nvSpPr>
      <dsp:spPr>
        <a:xfrm rot="10800000">
          <a:off x="0" y="1195"/>
          <a:ext cx="8128000" cy="1614826"/>
        </a:xfrm>
        <a:prstGeom prst="upArrowCallout">
          <a:avLst/>
        </a:prstGeom>
        <a:gradFill rotWithShape="0">
          <a:gsLst>
            <a:gs pos="0">
              <a:schemeClr val="accent6">
                <a:lumMod val="40000"/>
                <a:lumOff val="60000"/>
              </a:schemeClr>
            </a:gs>
            <a:gs pos="10000">
              <a:srgbClr val="0097A7"/>
            </a:gs>
            <a:gs pos="100000">
              <a:srgbClr val="C0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BİRİNCİ PİLOT ÇALIŞMA</a:t>
          </a:r>
          <a:endParaRPr lang="tr-TR" sz="2400" kern="1200" dirty="0">
            <a:solidFill>
              <a:schemeClr val="bg1"/>
            </a:solidFill>
          </a:endParaRPr>
        </a:p>
      </dsp:txBody>
      <dsp:txXfrm rot="-10800000">
        <a:off x="0" y="1195"/>
        <a:ext cx="8128000" cy="566804"/>
      </dsp:txXfrm>
    </dsp:sp>
    <dsp:sp modelId="{275406E7-DBD5-4C77-A793-69A03626B247}">
      <dsp:nvSpPr>
        <dsp:cNvPr id="0" name=""/>
        <dsp:cNvSpPr/>
      </dsp:nvSpPr>
      <dsp:spPr>
        <a:xfrm>
          <a:off x="0" y="567999"/>
          <a:ext cx="4064000" cy="482833"/>
        </a:xfrm>
        <a:prstGeom prst="rect">
          <a:avLst/>
        </a:prstGeom>
        <a:solidFill>
          <a:srgbClr val="1EA0C1"/>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23.08.2022</a:t>
          </a:r>
          <a:endParaRPr lang="tr-TR" sz="2400" kern="1200" dirty="0">
            <a:solidFill>
              <a:schemeClr val="bg1"/>
            </a:solidFill>
          </a:endParaRPr>
        </a:p>
      </dsp:txBody>
      <dsp:txXfrm>
        <a:off x="0" y="567999"/>
        <a:ext cx="4064000" cy="482833"/>
      </dsp:txXfrm>
    </dsp:sp>
    <dsp:sp modelId="{4102CD87-3780-4BCB-B6C8-26C6E5DAFACA}">
      <dsp:nvSpPr>
        <dsp:cNvPr id="0" name=""/>
        <dsp:cNvSpPr/>
      </dsp:nvSpPr>
      <dsp:spPr>
        <a:xfrm>
          <a:off x="4064000" y="567999"/>
          <a:ext cx="4064000" cy="482833"/>
        </a:xfrm>
        <a:prstGeom prst="rect">
          <a:avLst/>
        </a:prstGeom>
        <a:gradFill rotWithShape="0">
          <a:gsLst>
            <a:gs pos="0">
              <a:schemeClr val="accent6">
                <a:lumMod val="40000"/>
                <a:lumOff val="60000"/>
              </a:schemeClr>
            </a:gs>
            <a:gs pos="10000">
              <a:srgbClr val="1EA0C1"/>
            </a:gs>
            <a:gs pos="100000">
              <a:srgbClr val="1EA0C1"/>
            </a:gs>
          </a:gsLst>
          <a:lin ang="5400000" scaled="0"/>
        </a:gra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rPr>
            <a:t>16 FİRMA</a:t>
          </a:r>
          <a:endParaRPr lang="tr-TR" sz="2400" kern="1200" dirty="0">
            <a:solidFill>
              <a:schemeClr val="bg1"/>
            </a:solidFill>
          </a:endParaRPr>
        </a:p>
      </dsp:txBody>
      <dsp:txXfrm>
        <a:off x="4064000" y="567999"/>
        <a:ext cx="4064000" cy="482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D5C37-4132-4F9B-9338-DCD74885EA88}">
      <dsp:nvSpPr>
        <dsp:cNvPr id="0" name=""/>
        <dsp:cNvSpPr/>
      </dsp:nvSpPr>
      <dsp:spPr>
        <a:xfrm>
          <a:off x="0" y="0"/>
          <a:ext cx="8174178" cy="1093083"/>
        </a:xfrm>
        <a:prstGeom prst="roundRect">
          <a:avLst>
            <a:gd name="adj" fmla="val 10000"/>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FİRMA TEMSİLCİLERİ İLE TOPLANTI</a:t>
          </a:r>
          <a:endParaRPr lang="tr-TR" sz="2400" kern="1200" dirty="0"/>
        </a:p>
      </dsp:txBody>
      <dsp:txXfrm>
        <a:off x="32015" y="32015"/>
        <a:ext cx="6902290" cy="1029053"/>
      </dsp:txXfrm>
    </dsp:sp>
    <dsp:sp modelId="{0F184E6E-D4A8-49CD-A2F0-456C182E0564}">
      <dsp:nvSpPr>
        <dsp:cNvPr id="0" name=""/>
        <dsp:cNvSpPr/>
      </dsp:nvSpPr>
      <dsp:spPr>
        <a:xfrm>
          <a:off x="684587" y="1291826"/>
          <a:ext cx="8174178" cy="1093083"/>
        </a:xfrm>
        <a:prstGeom prst="roundRect">
          <a:avLst>
            <a:gd name="adj" fmla="val 10000"/>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DEĞERLENDİRME ANKETLERİNİN GÖNDERİMİ</a:t>
          </a:r>
          <a:endParaRPr lang="tr-TR" sz="2400" kern="1200" dirty="0"/>
        </a:p>
      </dsp:txBody>
      <dsp:txXfrm>
        <a:off x="716602" y="1323841"/>
        <a:ext cx="6715056" cy="1029053"/>
      </dsp:txXfrm>
    </dsp:sp>
    <dsp:sp modelId="{E9A3BEB8-DEF4-407A-9D62-BCD0EE58DDBA}">
      <dsp:nvSpPr>
        <dsp:cNvPr id="0" name=""/>
        <dsp:cNvSpPr/>
      </dsp:nvSpPr>
      <dsp:spPr>
        <a:xfrm>
          <a:off x="1358957" y="2583652"/>
          <a:ext cx="8174178" cy="1093083"/>
        </a:xfrm>
        <a:prstGeom prst="roundRect">
          <a:avLst>
            <a:gd name="adj" fmla="val 10000"/>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https://ebs.titck.gov.tr/Basvuru/Talep/Talep Bildirim </a:t>
          </a:r>
          <a:r>
            <a:rPr lang="tr-TR" sz="2400" kern="1200" dirty="0" smtClean="0">
              <a:solidFill>
                <a:schemeClr val="bg1"/>
              </a:solidFill>
            </a:rPr>
            <a:t> </a:t>
          </a:r>
          <a:endParaRPr lang="tr-TR" sz="2400" kern="1200" dirty="0">
            <a:solidFill>
              <a:schemeClr val="bg1"/>
            </a:solidFill>
          </a:endParaRPr>
        </a:p>
      </dsp:txBody>
      <dsp:txXfrm>
        <a:off x="1390972" y="2615667"/>
        <a:ext cx="6725274" cy="1029053"/>
      </dsp:txXfrm>
    </dsp:sp>
    <dsp:sp modelId="{AD5CB62E-C423-4328-86F0-E02FA819AE0E}">
      <dsp:nvSpPr>
        <dsp:cNvPr id="0" name=""/>
        <dsp:cNvSpPr/>
      </dsp:nvSpPr>
      <dsp:spPr>
        <a:xfrm>
          <a:off x="2043544" y="3875478"/>
          <a:ext cx="8174178" cy="1093083"/>
        </a:xfrm>
        <a:prstGeom prst="roundRect">
          <a:avLst>
            <a:gd name="adj" fmla="val 10000"/>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u="sng" kern="1200" dirty="0" smtClean="0"/>
            <a:t>e-ctd.pilot@titck.gov.tr</a:t>
          </a:r>
          <a:endParaRPr lang="tr-TR" sz="2400" kern="1200" dirty="0"/>
        </a:p>
      </dsp:txBody>
      <dsp:txXfrm>
        <a:off x="2075559" y="3907493"/>
        <a:ext cx="6715056" cy="1029053"/>
      </dsp:txXfrm>
    </dsp:sp>
    <dsp:sp modelId="{DB240ACA-A855-4969-A597-78C7540DE557}">
      <dsp:nvSpPr>
        <dsp:cNvPr id="0" name=""/>
        <dsp:cNvSpPr/>
      </dsp:nvSpPr>
      <dsp:spPr>
        <a:xfrm>
          <a:off x="7463674" y="837202"/>
          <a:ext cx="710504" cy="710504"/>
        </a:xfrm>
        <a:prstGeom prst="downArrow">
          <a:avLst>
            <a:gd name="adj1" fmla="val 55000"/>
            <a:gd name="adj2" fmla="val 45000"/>
          </a:avLst>
        </a:prstGeom>
        <a:solidFill>
          <a:srgbClr val="C00000">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7623537" y="837202"/>
        <a:ext cx="390778" cy="534654"/>
      </dsp:txXfrm>
    </dsp:sp>
    <dsp:sp modelId="{CB3A5693-25C9-4231-BF8F-9B2AB36C3E16}">
      <dsp:nvSpPr>
        <dsp:cNvPr id="0" name=""/>
        <dsp:cNvSpPr/>
      </dsp:nvSpPr>
      <dsp:spPr>
        <a:xfrm>
          <a:off x="8148261" y="2129028"/>
          <a:ext cx="710504" cy="710504"/>
        </a:xfrm>
        <a:prstGeom prst="downArrow">
          <a:avLst>
            <a:gd name="adj1" fmla="val 55000"/>
            <a:gd name="adj2" fmla="val 45000"/>
          </a:avLst>
        </a:prstGeom>
        <a:solidFill>
          <a:srgbClr val="C00000">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8308124" y="2129028"/>
        <a:ext cx="390778" cy="534654"/>
      </dsp:txXfrm>
    </dsp:sp>
    <dsp:sp modelId="{F2B73810-EC53-46B4-B867-D21967C90A00}">
      <dsp:nvSpPr>
        <dsp:cNvPr id="0" name=""/>
        <dsp:cNvSpPr/>
      </dsp:nvSpPr>
      <dsp:spPr>
        <a:xfrm>
          <a:off x="8822631" y="3420854"/>
          <a:ext cx="710504" cy="710504"/>
        </a:xfrm>
        <a:prstGeom prst="downArrow">
          <a:avLst>
            <a:gd name="adj1" fmla="val 55000"/>
            <a:gd name="adj2" fmla="val 45000"/>
          </a:avLst>
        </a:prstGeom>
        <a:solidFill>
          <a:srgbClr val="C00000">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8982494" y="3420854"/>
        <a:ext cx="390778" cy="534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D5C37-4132-4F9B-9338-DCD74885EA88}">
      <dsp:nvSpPr>
        <dsp:cNvPr id="0" name=""/>
        <dsp:cNvSpPr/>
      </dsp:nvSpPr>
      <dsp:spPr>
        <a:xfrm>
          <a:off x="0" y="0"/>
          <a:ext cx="8174178" cy="1093083"/>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E-POSTA VE TALEP BİLDİRİMLERİN DEĞERLENDİRİLMESİ</a:t>
          </a:r>
          <a:endParaRPr lang="tr-TR" sz="2400" kern="1200" dirty="0"/>
        </a:p>
      </dsp:txBody>
      <dsp:txXfrm>
        <a:off x="32015" y="32015"/>
        <a:ext cx="6902290" cy="1029053"/>
      </dsp:txXfrm>
    </dsp:sp>
    <dsp:sp modelId="{0F184E6E-D4A8-49CD-A2F0-456C182E0564}">
      <dsp:nvSpPr>
        <dsp:cNvPr id="0" name=""/>
        <dsp:cNvSpPr/>
      </dsp:nvSpPr>
      <dsp:spPr>
        <a:xfrm>
          <a:off x="684587" y="1291826"/>
          <a:ext cx="8174178" cy="1093083"/>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DEĞERLENDİRME ANKETLERİNİN İNCELENMESİ</a:t>
          </a:r>
          <a:endParaRPr lang="tr-TR" sz="2400" kern="1200" dirty="0"/>
        </a:p>
      </dsp:txBody>
      <dsp:txXfrm>
        <a:off x="716602" y="1323841"/>
        <a:ext cx="6715056" cy="1029053"/>
      </dsp:txXfrm>
    </dsp:sp>
    <dsp:sp modelId="{E9A3BEB8-DEF4-407A-9D62-BCD0EE58DDBA}">
      <dsp:nvSpPr>
        <dsp:cNvPr id="0" name=""/>
        <dsp:cNvSpPr/>
      </dsp:nvSpPr>
      <dsp:spPr>
        <a:xfrm>
          <a:off x="1358957" y="2583652"/>
          <a:ext cx="8174178" cy="1093083"/>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ANKETLERDEKİ ÖNERİLERİN DEĞERLENDİRİLMESİ</a:t>
          </a:r>
          <a:endParaRPr lang="tr-TR" sz="2400" kern="1200" dirty="0">
            <a:solidFill>
              <a:schemeClr val="bg1"/>
            </a:solidFill>
          </a:endParaRPr>
        </a:p>
      </dsp:txBody>
      <dsp:txXfrm>
        <a:off x="1390972" y="2615667"/>
        <a:ext cx="6725274" cy="1029053"/>
      </dsp:txXfrm>
    </dsp:sp>
    <dsp:sp modelId="{AD5CB62E-C423-4328-86F0-E02FA819AE0E}">
      <dsp:nvSpPr>
        <dsp:cNvPr id="0" name=""/>
        <dsp:cNvSpPr/>
      </dsp:nvSpPr>
      <dsp:spPr>
        <a:xfrm>
          <a:off x="2043544" y="3875478"/>
          <a:ext cx="8174178" cy="1093083"/>
        </a:xfrm>
        <a:prstGeom prst="roundRect">
          <a:avLst>
            <a:gd name="adj" fmla="val 10000"/>
          </a:avLst>
        </a:prstGeom>
        <a:gradFill rotWithShape="0">
          <a:gsLst>
            <a:gs pos="0">
              <a:schemeClr val="accent6">
                <a:lumMod val="40000"/>
                <a:lumOff val="60000"/>
              </a:schemeClr>
            </a:gs>
            <a:gs pos="25000">
              <a:srgbClr val="C00000"/>
            </a:gs>
            <a:gs pos="100000">
              <a:srgbClr val="C0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000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SİSTEM GÜNCELLEMELERİ YAPILMASI</a:t>
          </a:r>
          <a:endParaRPr lang="tr-TR" sz="2400" kern="1200" dirty="0"/>
        </a:p>
      </dsp:txBody>
      <dsp:txXfrm>
        <a:off x="2075559" y="3907493"/>
        <a:ext cx="6715056" cy="1029053"/>
      </dsp:txXfrm>
    </dsp:sp>
    <dsp:sp modelId="{DB240ACA-A855-4969-A597-78C7540DE557}">
      <dsp:nvSpPr>
        <dsp:cNvPr id="0" name=""/>
        <dsp:cNvSpPr/>
      </dsp:nvSpPr>
      <dsp:spPr>
        <a:xfrm>
          <a:off x="7463674" y="837202"/>
          <a:ext cx="710504" cy="710504"/>
        </a:xfrm>
        <a:prstGeom prst="downArrow">
          <a:avLst>
            <a:gd name="adj1" fmla="val 55000"/>
            <a:gd name="adj2" fmla="val 45000"/>
          </a:avLst>
        </a:prstGeom>
        <a:solidFill>
          <a:srgbClr val="0097A7">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7623537" y="837202"/>
        <a:ext cx="390778" cy="534654"/>
      </dsp:txXfrm>
    </dsp:sp>
    <dsp:sp modelId="{CB3A5693-25C9-4231-BF8F-9B2AB36C3E16}">
      <dsp:nvSpPr>
        <dsp:cNvPr id="0" name=""/>
        <dsp:cNvSpPr/>
      </dsp:nvSpPr>
      <dsp:spPr>
        <a:xfrm>
          <a:off x="8148261" y="2129028"/>
          <a:ext cx="710504" cy="710504"/>
        </a:xfrm>
        <a:prstGeom prst="downArrow">
          <a:avLst>
            <a:gd name="adj1" fmla="val 55000"/>
            <a:gd name="adj2" fmla="val 45000"/>
          </a:avLst>
        </a:prstGeom>
        <a:solidFill>
          <a:srgbClr val="0097A7">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8308124" y="2129028"/>
        <a:ext cx="390778" cy="534654"/>
      </dsp:txXfrm>
    </dsp:sp>
    <dsp:sp modelId="{F2B73810-EC53-46B4-B867-D21967C90A00}">
      <dsp:nvSpPr>
        <dsp:cNvPr id="0" name=""/>
        <dsp:cNvSpPr/>
      </dsp:nvSpPr>
      <dsp:spPr>
        <a:xfrm>
          <a:off x="8822631" y="3420854"/>
          <a:ext cx="710504" cy="710504"/>
        </a:xfrm>
        <a:prstGeom prst="downArrow">
          <a:avLst>
            <a:gd name="adj1" fmla="val 55000"/>
            <a:gd name="adj2" fmla="val 45000"/>
          </a:avLst>
        </a:prstGeom>
        <a:solidFill>
          <a:srgbClr val="0097A7">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tr-TR" sz="3200" kern="1200"/>
        </a:p>
      </dsp:txBody>
      <dsp:txXfrm>
        <a:off x="8982494" y="3420854"/>
        <a:ext cx="390778" cy="534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37757-146A-4347-BE04-E4436EF97AAC}">
      <dsp:nvSpPr>
        <dsp:cNvPr id="0" name=""/>
        <dsp:cNvSpPr/>
      </dsp:nvSpPr>
      <dsp:spPr>
        <a:xfrm>
          <a:off x="5538584" y="3221405"/>
          <a:ext cx="647999" cy="1451855"/>
        </a:xfrm>
        <a:custGeom>
          <a:avLst/>
          <a:gdLst/>
          <a:ahLst/>
          <a:cxnLst/>
          <a:rect l="0" t="0" r="0" b="0"/>
          <a:pathLst>
            <a:path>
              <a:moveTo>
                <a:pt x="0" y="0"/>
              </a:moveTo>
              <a:lnTo>
                <a:pt x="0" y="1451855"/>
              </a:lnTo>
              <a:lnTo>
                <a:pt x="647999" y="145185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AD2635-B45D-406C-AC62-BF2EA9DBD1FE}">
      <dsp:nvSpPr>
        <dsp:cNvPr id="0" name=""/>
        <dsp:cNvSpPr/>
      </dsp:nvSpPr>
      <dsp:spPr>
        <a:xfrm>
          <a:off x="4775183" y="980497"/>
          <a:ext cx="2491399" cy="662803"/>
        </a:xfrm>
        <a:custGeom>
          <a:avLst/>
          <a:gdLst/>
          <a:ahLst/>
          <a:cxnLst/>
          <a:rect l="0" t="0" r="0" b="0"/>
          <a:pathLst>
            <a:path>
              <a:moveTo>
                <a:pt x="0" y="0"/>
              </a:moveTo>
              <a:lnTo>
                <a:pt x="0" y="331401"/>
              </a:lnTo>
              <a:lnTo>
                <a:pt x="2491399" y="331401"/>
              </a:lnTo>
              <a:lnTo>
                <a:pt x="2491399" y="6628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7D01E7-5416-425F-8498-8B9F95E11EA0}">
      <dsp:nvSpPr>
        <dsp:cNvPr id="0" name=""/>
        <dsp:cNvSpPr/>
      </dsp:nvSpPr>
      <dsp:spPr>
        <a:xfrm>
          <a:off x="555785" y="3221405"/>
          <a:ext cx="647999" cy="1451855"/>
        </a:xfrm>
        <a:custGeom>
          <a:avLst/>
          <a:gdLst/>
          <a:ahLst/>
          <a:cxnLst/>
          <a:rect l="0" t="0" r="0" b="0"/>
          <a:pathLst>
            <a:path>
              <a:moveTo>
                <a:pt x="0" y="0"/>
              </a:moveTo>
              <a:lnTo>
                <a:pt x="0" y="1451855"/>
              </a:lnTo>
              <a:lnTo>
                <a:pt x="647999" y="145185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0A37AC-B50A-42EE-AFF2-85E5485FCFED}">
      <dsp:nvSpPr>
        <dsp:cNvPr id="0" name=""/>
        <dsp:cNvSpPr/>
      </dsp:nvSpPr>
      <dsp:spPr>
        <a:xfrm>
          <a:off x="2283783" y="980497"/>
          <a:ext cx="2491399" cy="662803"/>
        </a:xfrm>
        <a:custGeom>
          <a:avLst/>
          <a:gdLst/>
          <a:ahLst/>
          <a:cxnLst/>
          <a:rect l="0" t="0" r="0" b="0"/>
          <a:pathLst>
            <a:path>
              <a:moveTo>
                <a:pt x="2491399" y="0"/>
              </a:moveTo>
              <a:lnTo>
                <a:pt x="2491399" y="331401"/>
              </a:lnTo>
              <a:lnTo>
                <a:pt x="0" y="331401"/>
              </a:lnTo>
              <a:lnTo>
                <a:pt x="0" y="6628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40DBF1-A7E5-44E9-BADC-F4BA52BE75BF}">
      <dsp:nvSpPr>
        <dsp:cNvPr id="0" name=""/>
        <dsp:cNvSpPr/>
      </dsp:nvSpPr>
      <dsp:spPr>
        <a:xfrm>
          <a:off x="3275748" y="1189"/>
          <a:ext cx="2998870" cy="979308"/>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2. PİLOT</a:t>
          </a:r>
          <a:endParaRPr lang="tr-TR" sz="2400" kern="1200" dirty="0"/>
        </a:p>
      </dsp:txBody>
      <dsp:txXfrm>
        <a:off x="3275748" y="1189"/>
        <a:ext cx="2998870" cy="979308"/>
      </dsp:txXfrm>
    </dsp:sp>
    <dsp:sp modelId="{5EE03FFC-AC10-42DB-82C5-988491EE282D}">
      <dsp:nvSpPr>
        <dsp:cNvPr id="0" name=""/>
        <dsp:cNvSpPr/>
      </dsp:nvSpPr>
      <dsp:spPr>
        <a:xfrm>
          <a:off x="123785" y="1643301"/>
          <a:ext cx="4319996" cy="1578103"/>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0" tIns="15240" rIns="360000" bIns="15240" numCol="1" spcCol="1270" anchor="ctr" anchorCtr="0">
          <a:noAutofit/>
        </a:bodyPr>
        <a:lstStyle/>
        <a:p>
          <a:pPr lvl="0" algn="ctr" defTabSz="1066800">
            <a:lnSpc>
              <a:spcPct val="90000"/>
            </a:lnSpc>
            <a:spcBef>
              <a:spcPct val="0"/>
            </a:spcBef>
            <a:spcAft>
              <a:spcPct val="35000"/>
            </a:spcAft>
          </a:pPr>
          <a:r>
            <a:rPr lang="tr-TR" sz="2400" kern="1200" dirty="0" smtClean="0"/>
            <a:t>BİRİNCİ PİLOT ÇALIŞMAYA </a:t>
          </a:r>
          <a:r>
            <a:rPr lang="tr-TR" sz="2400" kern="1200" dirty="0" smtClean="0">
              <a:solidFill>
                <a:srgbClr val="FFFF00"/>
              </a:solidFill>
            </a:rPr>
            <a:t>KATILAN</a:t>
          </a:r>
          <a:r>
            <a:rPr lang="tr-TR" sz="2400" kern="1200" dirty="0" smtClean="0"/>
            <a:t> </a:t>
          </a:r>
        </a:p>
        <a:p>
          <a:pPr lvl="0" algn="ctr" defTabSz="1066800">
            <a:lnSpc>
              <a:spcPct val="90000"/>
            </a:lnSpc>
            <a:spcBef>
              <a:spcPct val="0"/>
            </a:spcBef>
            <a:spcAft>
              <a:spcPct val="35000"/>
            </a:spcAft>
          </a:pPr>
          <a:r>
            <a:rPr lang="tr-TR" sz="2400" kern="1200" dirty="0" smtClean="0"/>
            <a:t>3 FİRMA </a:t>
          </a:r>
          <a:endParaRPr lang="tr-TR" sz="2400" kern="1200" dirty="0"/>
        </a:p>
      </dsp:txBody>
      <dsp:txXfrm>
        <a:off x="123785" y="1643301"/>
        <a:ext cx="4319996" cy="1578103"/>
      </dsp:txXfrm>
    </dsp:sp>
    <dsp:sp modelId="{71C3AFB6-FB24-42C4-B8C8-8E19907D7949}">
      <dsp:nvSpPr>
        <dsp:cNvPr id="0" name=""/>
        <dsp:cNvSpPr/>
      </dsp:nvSpPr>
      <dsp:spPr>
        <a:xfrm>
          <a:off x="1203784" y="3884208"/>
          <a:ext cx="3959999" cy="1578103"/>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0" tIns="15240" rIns="360000" bIns="15240" numCol="1" spcCol="1270" anchor="ctr" anchorCtr="0">
          <a:noAutofit/>
        </a:bodyPr>
        <a:lstStyle/>
        <a:p>
          <a:pPr lvl="0" algn="ctr" defTabSz="1066800">
            <a:lnSpc>
              <a:spcPct val="90000"/>
            </a:lnSpc>
            <a:spcBef>
              <a:spcPct val="0"/>
            </a:spcBef>
            <a:spcAft>
              <a:spcPct val="35000"/>
            </a:spcAft>
          </a:pPr>
          <a:r>
            <a:rPr lang="tr-TR" sz="2400" kern="1200" dirty="0" smtClean="0"/>
            <a:t>Aynı sorunlar yaşanıyor mu?</a:t>
          </a:r>
          <a:endParaRPr lang="tr-TR" sz="2400" kern="1200" dirty="0"/>
        </a:p>
      </dsp:txBody>
      <dsp:txXfrm>
        <a:off x="1203784" y="3884208"/>
        <a:ext cx="3959999" cy="1578103"/>
      </dsp:txXfrm>
    </dsp:sp>
    <dsp:sp modelId="{77DB372B-AD4F-496B-A72C-52271082D022}">
      <dsp:nvSpPr>
        <dsp:cNvPr id="0" name=""/>
        <dsp:cNvSpPr/>
      </dsp:nvSpPr>
      <dsp:spPr>
        <a:xfrm>
          <a:off x="5106585" y="1643301"/>
          <a:ext cx="4319996" cy="1578103"/>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0" tIns="15240" rIns="360000" bIns="15240" numCol="1" spcCol="1270" anchor="ctr" anchorCtr="0">
          <a:noAutofit/>
        </a:bodyPr>
        <a:lstStyle/>
        <a:p>
          <a:pPr lvl="0" algn="ctr" defTabSz="1066800">
            <a:lnSpc>
              <a:spcPct val="90000"/>
            </a:lnSpc>
            <a:spcBef>
              <a:spcPct val="0"/>
            </a:spcBef>
            <a:spcAft>
              <a:spcPct val="35000"/>
            </a:spcAft>
          </a:pPr>
          <a:r>
            <a:rPr lang="tr-TR" sz="2400" kern="1200" dirty="0" smtClean="0"/>
            <a:t>BİRİNCİ PİLOT ÇALIŞMAYA </a:t>
          </a:r>
          <a:r>
            <a:rPr lang="tr-TR" sz="2400" kern="1200" dirty="0" smtClean="0">
              <a:solidFill>
                <a:srgbClr val="FFFF00"/>
              </a:solidFill>
            </a:rPr>
            <a:t>KATILMAYAN</a:t>
          </a:r>
          <a:r>
            <a:rPr lang="tr-TR" sz="2400" kern="1200" dirty="0" smtClean="0"/>
            <a:t> </a:t>
          </a:r>
        </a:p>
        <a:p>
          <a:pPr lvl="0" algn="ctr" defTabSz="1066800">
            <a:lnSpc>
              <a:spcPct val="90000"/>
            </a:lnSpc>
            <a:spcBef>
              <a:spcPct val="0"/>
            </a:spcBef>
            <a:spcAft>
              <a:spcPct val="35000"/>
            </a:spcAft>
          </a:pPr>
          <a:r>
            <a:rPr lang="tr-TR" sz="2400" kern="1200" dirty="0" smtClean="0"/>
            <a:t>YENİ 3 FİRMA </a:t>
          </a:r>
          <a:endParaRPr lang="tr-TR" sz="2400" kern="1200" dirty="0"/>
        </a:p>
      </dsp:txBody>
      <dsp:txXfrm>
        <a:off x="5106585" y="1643301"/>
        <a:ext cx="4319996" cy="1578103"/>
      </dsp:txXfrm>
    </dsp:sp>
    <dsp:sp modelId="{A46202E5-F5A2-4CB1-A38C-1A2E7B331E57}">
      <dsp:nvSpPr>
        <dsp:cNvPr id="0" name=""/>
        <dsp:cNvSpPr/>
      </dsp:nvSpPr>
      <dsp:spPr>
        <a:xfrm>
          <a:off x="6186584" y="3884208"/>
          <a:ext cx="3959999" cy="1578103"/>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0" tIns="15240" rIns="360000" bIns="15240" numCol="1" spcCol="1270" anchor="ctr" anchorCtr="0">
          <a:noAutofit/>
        </a:bodyPr>
        <a:lstStyle/>
        <a:p>
          <a:pPr lvl="0" algn="ctr" defTabSz="1066800">
            <a:lnSpc>
              <a:spcPct val="90000"/>
            </a:lnSpc>
            <a:spcBef>
              <a:spcPct val="0"/>
            </a:spcBef>
            <a:spcAft>
              <a:spcPct val="35000"/>
            </a:spcAft>
          </a:pPr>
          <a:r>
            <a:rPr lang="tr-TR" sz="2400" kern="1200" dirty="0" smtClean="0"/>
            <a:t>Sistemin yönlendirmesiyle başvuru yapılabiliyor mu?</a:t>
          </a:r>
          <a:endParaRPr lang="tr-TR" sz="2400" kern="1200" dirty="0"/>
        </a:p>
      </dsp:txBody>
      <dsp:txXfrm>
        <a:off x="6186584" y="3884208"/>
        <a:ext cx="3959999" cy="1578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BD9A0-1CB9-4FB9-A348-A67DE096C57D}">
      <dsp:nvSpPr>
        <dsp:cNvPr id="0" name=""/>
        <dsp:cNvSpPr/>
      </dsp:nvSpPr>
      <dsp:spPr>
        <a:xfrm>
          <a:off x="11857" y="3767"/>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TAM BAŞVURU (AŞI)</a:t>
          </a:r>
          <a:endParaRPr lang="tr-TR" sz="2400" kern="1200" dirty="0">
            <a:solidFill>
              <a:schemeClr val="bg1"/>
            </a:solidFill>
          </a:endParaRPr>
        </a:p>
      </dsp:txBody>
      <dsp:txXfrm>
        <a:off x="11857" y="3767"/>
        <a:ext cx="3240010" cy="1592351"/>
      </dsp:txXfrm>
    </dsp:sp>
    <dsp:sp modelId="{77B15489-A121-4746-9427-0545553B291D}">
      <dsp:nvSpPr>
        <dsp:cNvPr id="0" name=""/>
        <dsp:cNvSpPr/>
      </dsp:nvSpPr>
      <dsp:spPr>
        <a:xfrm>
          <a:off x="3517260" y="3767"/>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TAM BAŞVURU (KAN ÜRÜNÜ)</a:t>
          </a:r>
          <a:endParaRPr lang="tr-TR" sz="2400" kern="1200" dirty="0">
            <a:solidFill>
              <a:schemeClr val="bg1"/>
            </a:solidFill>
          </a:endParaRPr>
        </a:p>
      </dsp:txBody>
      <dsp:txXfrm>
        <a:off x="3517260" y="3767"/>
        <a:ext cx="3240010" cy="1592351"/>
      </dsp:txXfrm>
    </dsp:sp>
    <dsp:sp modelId="{B30C7B5E-224F-4E8D-88DE-A2DFC24627BC}">
      <dsp:nvSpPr>
        <dsp:cNvPr id="0" name=""/>
        <dsp:cNvSpPr/>
      </dsp:nvSpPr>
      <dsp:spPr>
        <a:xfrm>
          <a:off x="7022662" y="3767"/>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TAM BAŞVURU (KONVANSİYONEL)</a:t>
          </a:r>
          <a:endParaRPr lang="tr-TR" sz="2400" kern="1200" dirty="0">
            <a:solidFill>
              <a:schemeClr val="bg1"/>
            </a:solidFill>
          </a:endParaRPr>
        </a:p>
      </dsp:txBody>
      <dsp:txXfrm>
        <a:off x="7022662" y="3767"/>
        <a:ext cx="3240010" cy="1592351"/>
      </dsp:txXfrm>
    </dsp:sp>
    <dsp:sp modelId="{78313F4A-6039-4430-8A36-4DA470DD4542}">
      <dsp:nvSpPr>
        <dsp:cNvPr id="0" name=""/>
        <dsp:cNvSpPr/>
      </dsp:nvSpPr>
      <dsp:spPr>
        <a:xfrm>
          <a:off x="11857" y="1861510"/>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SABİT BİR KOMBİNASYON İÇİN YAPILAN BAŞVURU</a:t>
          </a:r>
          <a:endParaRPr lang="tr-TR" sz="2400" kern="1200" dirty="0">
            <a:solidFill>
              <a:schemeClr val="bg1"/>
            </a:solidFill>
          </a:endParaRPr>
        </a:p>
      </dsp:txBody>
      <dsp:txXfrm>
        <a:off x="11857" y="1861510"/>
        <a:ext cx="3240010" cy="1592351"/>
      </dsp:txXfrm>
    </dsp:sp>
    <dsp:sp modelId="{86CE6186-4960-463B-A45A-42A8BD20AD99}">
      <dsp:nvSpPr>
        <dsp:cNvPr id="0" name=""/>
        <dsp:cNvSpPr/>
      </dsp:nvSpPr>
      <dsp:spPr>
        <a:xfrm>
          <a:off x="3517260" y="1861510"/>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BİYOBENZER BAŞVURUSU</a:t>
          </a:r>
          <a:endParaRPr lang="tr-TR" sz="2400" kern="1200" dirty="0">
            <a:solidFill>
              <a:schemeClr val="bg1"/>
            </a:solidFill>
          </a:endParaRPr>
        </a:p>
      </dsp:txBody>
      <dsp:txXfrm>
        <a:off x="3517260" y="1861510"/>
        <a:ext cx="3240010" cy="1592351"/>
      </dsp:txXfrm>
    </dsp:sp>
    <dsp:sp modelId="{6061CF25-ED05-4B8F-9AA0-702C1D5D5E17}">
      <dsp:nvSpPr>
        <dsp:cNvPr id="0" name=""/>
        <dsp:cNvSpPr/>
      </dsp:nvSpPr>
      <dsp:spPr>
        <a:xfrm>
          <a:off x="7022662" y="1861510"/>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YERLEŞMİŞ TIBBİ KULLANIM BAŞVURUSU</a:t>
          </a:r>
          <a:endParaRPr lang="tr-TR" sz="2400" kern="1200" dirty="0">
            <a:solidFill>
              <a:schemeClr val="bg1"/>
            </a:solidFill>
          </a:endParaRPr>
        </a:p>
      </dsp:txBody>
      <dsp:txXfrm>
        <a:off x="7022662" y="1861510"/>
        <a:ext cx="3240010" cy="1592351"/>
      </dsp:txXfrm>
    </dsp:sp>
    <dsp:sp modelId="{AF2CFBD1-582C-4ECD-A4A6-3CC8AA50E18B}">
      <dsp:nvSpPr>
        <dsp:cNvPr id="0" name=""/>
        <dsp:cNvSpPr/>
      </dsp:nvSpPr>
      <dsp:spPr>
        <a:xfrm>
          <a:off x="1764558" y="3719254"/>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EŞDEĞER TIBBİ ÜRÜN BAŞVURUSU</a:t>
          </a:r>
          <a:endParaRPr lang="tr-TR" sz="2400" kern="1200" dirty="0">
            <a:solidFill>
              <a:schemeClr val="bg1"/>
            </a:solidFill>
          </a:endParaRPr>
        </a:p>
      </dsp:txBody>
      <dsp:txXfrm>
        <a:off x="1764558" y="3719254"/>
        <a:ext cx="3240010" cy="1592351"/>
      </dsp:txXfrm>
    </dsp:sp>
    <dsp:sp modelId="{EA6E3F67-FEB4-4ADB-B843-B1276CF61660}">
      <dsp:nvSpPr>
        <dsp:cNvPr id="0" name=""/>
        <dsp:cNvSpPr/>
      </dsp:nvSpPr>
      <dsp:spPr>
        <a:xfrm>
          <a:off x="5269961" y="3719254"/>
          <a:ext cx="3240010" cy="1592351"/>
        </a:xfrm>
        <a:prstGeom prst="rect">
          <a:avLst/>
        </a:prstGeom>
        <a:gradFill rotWithShape="0">
          <a:gsLst>
            <a:gs pos="0">
              <a:schemeClr val="accent6">
                <a:lumMod val="40000"/>
                <a:lumOff val="60000"/>
              </a:schemeClr>
            </a:gs>
            <a:gs pos="25000">
              <a:srgbClr val="C00000"/>
            </a:gs>
            <a:gs pos="100000">
              <a:srgbClr val="9E00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HİBRİT BAŞVURU</a:t>
          </a:r>
          <a:endParaRPr lang="tr-TR" sz="2400" kern="1200" dirty="0">
            <a:solidFill>
              <a:schemeClr val="bg1"/>
            </a:solidFill>
          </a:endParaRPr>
        </a:p>
      </dsp:txBody>
      <dsp:txXfrm>
        <a:off x="5269961" y="3719254"/>
        <a:ext cx="3240010" cy="15923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BD9A0-1CB9-4FB9-A348-A67DE096C57D}">
      <dsp:nvSpPr>
        <dsp:cNvPr id="0" name=""/>
        <dsp:cNvSpPr/>
      </dsp:nvSpPr>
      <dsp:spPr>
        <a:xfrm>
          <a:off x="2168" y="929377"/>
          <a:ext cx="3246135" cy="1595361"/>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İLK BAŞVURUYLA BEKLETME</a:t>
          </a:r>
          <a:endParaRPr lang="tr-TR" sz="2400" kern="1200" dirty="0">
            <a:solidFill>
              <a:schemeClr val="bg1"/>
            </a:solidFill>
          </a:endParaRPr>
        </a:p>
      </dsp:txBody>
      <dsp:txXfrm>
        <a:off x="2168" y="929377"/>
        <a:ext cx="3246135" cy="1595361"/>
      </dsp:txXfrm>
    </dsp:sp>
    <dsp:sp modelId="{77B15489-A121-4746-9427-0545553B291D}">
      <dsp:nvSpPr>
        <dsp:cNvPr id="0" name=""/>
        <dsp:cNvSpPr/>
      </dsp:nvSpPr>
      <dsp:spPr>
        <a:xfrm>
          <a:off x="3514197" y="929377"/>
          <a:ext cx="3246135" cy="1595361"/>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CEVAP BAŞVURUSUYLA BEKLETME</a:t>
          </a:r>
          <a:endParaRPr lang="tr-TR" sz="2400" kern="1200" dirty="0">
            <a:solidFill>
              <a:schemeClr val="bg1"/>
            </a:solidFill>
          </a:endParaRPr>
        </a:p>
      </dsp:txBody>
      <dsp:txXfrm>
        <a:off x="3514197" y="929377"/>
        <a:ext cx="3246135" cy="1595361"/>
      </dsp:txXfrm>
    </dsp:sp>
    <dsp:sp modelId="{B30C7B5E-224F-4E8D-88DE-A2DFC24627BC}">
      <dsp:nvSpPr>
        <dsp:cNvPr id="0" name=""/>
        <dsp:cNvSpPr/>
      </dsp:nvSpPr>
      <dsp:spPr>
        <a:xfrm>
          <a:off x="7026226" y="929377"/>
          <a:ext cx="3246135" cy="1595361"/>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CEVAP BAŞVURUSUYLA RET</a:t>
          </a:r>
          <a:endParaRPr lang="tr-TR" sz="2400" kern="1200" dirty="0">
            <a:solidFill>
              <a:schemeClr val="bg1"/>
            </a:solidFill>
          </a:endParaRPr>
        </a:p>
      </dsp:txBody>
      <dsp:txXfrm>
        <a:off x="7026226" y="929377"/>
        <a:ext cx="3246135" cy="1595361"/>
      </dsp:txXfrm>
    </dsp:sp>
    <dsp:sp modelId="{78313F4A-6039-4430-8A36-4DA470DD4542}">
      <dsp:nvSpPr>
        <dsp:cNvPr id="0" name=""/>
        <dsp:cNvSpPr/>
      </dsp:nvSpPr>
      <dsp:spPr>
        <a:xfrm>
          <a:off x="1758182" y="2790633"/>
          <a:ext cx="3246135" cy="1595361"/>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İLK BAŞVURUYLA SÜREÇ BAŞLATMA</a:t>
          </a:r>
          <a:endParaRPr lang="tr-TR" sz="2400" kern="1200" dirty="0">
            <a:solidFill>
              <a:schemeClr val="bg1"/>
            </a:solidFill>
          </a:endParaRPr>
        </a:p>
      </dsp:txBody>
      <dsp:txXfrm>
        <a:off x="1758182" y="2790633"/>
        <a:ext cx="3246135" cy="1595361"/>
      </dsp:txXfrm>
    </dsp:sp>
    <dsp:sp modelId="{86CE6186-4960-463B-A45A-42A8BD20AD99}">
      <dsp:nvSpPr>
        <dsp:cNvPr id="0" name=""/>
        <dsp:cNvSpPr/>
      </dsp:nvSpPr>
      <dsp:spPr>
        <a:xfrm>
          <a:off x="5270212" y="2790633"/>
          <a:ext cx="3246135" cy="1595361"/>
        </a:xfrm>
        <a:prstGeom prst="rect">
          <a:avLst/>
        </a:prstGeom>
        <a:gradFill rotWithShape="0">
          <a:gsLst>
            <a:gs pos="0">
              <a:schemeClr val="accent6">
                <a:lumMod val="40000"/>
                <a:lumOff val="60000"/>
              </a:schemeClr>
            </a:gs>
            <a:gs pos="25000">
              <a:srgbClr val="0097A7"/>
            </a:gs>
            <a:gs pos="100000">
              <a:srgbClr val="0097A7"/>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0" i="0" u="none" strike="noStrike" kern="1200" dirty="0" smtClean="0">
              <a:solidFill>
                <a:schemeClr val="bg1"/>
              </a:solidFill>
              <a:effectLst/>
              <a:latin typeface="Calibri" panose="020F0502020204030204" pitchFamily="34" charset="0"/>
            </a:rPr>
            <a:t>CEVAP BAŞVURUSUYLA SÜREÇ BAŞLATMA</a:t>
          </a:r>
          <a:endParaRPr lang="tr-TR" sz="2400" kern="1200" dirty="0">
            <a:solidFill>
              <a:schemeClr val="bg1"/>
            </a:solidFill>
          </a:endParaRPr>
        </a:p>
      </dsp:txBody>
      <dsp:txXfrm>
        <a:off x="5270212" y="2790633"/>
        <a:ext cx="3246135" cy="159536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1118" cy="498903"/>
          </a:xfrm>
          <a:prstGeom prst="rect">
            <a:avLst/>
          </a:prstGeom>
        </p:spPr>
        <p:txBody>
          <a:bodyPr vert="horz" lIns="92830" tIns="46415" rIns="92830" bIns="46415" rtlCol="0"/>
          <a:lstStyle>
            <a:lvl1pPr algn="l">
              <a:defRPr sz="1200"/>
            </a:lvl1pPr>
          </a:lstStyle>
          <a:p>
            <a:endParaRPr lang="tr-TR"/>
          </a:p>
        </p:txBody>
      </p:sp>
      <p:sp>
        <p:nvSpPr>
          <p:cNvPr id="3" name="Veri Yer Tutucusu 2"/>
          <p:cNvSpPr>
            <a:spLocks noGrp="1"/>
          </p:cNvSpPr>
          <p:nvPr>
            <p:ph type="dt" sz="quarter" idx="1"/>
          </p:nvPr>
        </p:nvSpPr>
        <p:spPr>
          <a:xfrm>
            <a:off x="3856063" y="0"/>
            <a:ext cx="2951118" cy="498903"/>
          </a:xfrm>
          <a:prstGeom prst="rect">
            <a:avLst/>
          </a:prstGeom>
        </p:spPr>
        <p:txBody>
          <a:bodyPr vert="horz" lIns="92830" tIns="46415" rIns="92830" bIns="46415" rtlCol="0"/>
          <a:lstStyle>
            <a:lvl1pPr algn="r">
              <a:defRPr sz="1200"/>
            </a:lvl1pPr>
          </a:lstStyle>
          <a:p>
            <a:fld id="{8EA5CFCD-58E9-4A38-AC0C-5F4BF6F02CA8}" type="datetimeFigureOut">
              <a:rPr lang="tr-TR" smtClean="0"/>
              <a:t>28.03.2023</a:t>
            </a:fld>
            <a:endParaRPr lang="tr-TR"/>
          </a:p>
        </p:txBody>
      </p:sp>
      <p:sp>
        <p:nvSpPr>
          <p:cNvPr id="4" name="Altbilgi Yer Tutucusu 3"/>
          <p:cNvSpPr>
            <a:spLocks noGrp="1"/>
          </p:cNvSpPr>
          <p:nvPr>
            <p:ph type="ftr" sz="quarter" idx="2"/>
          </p:nvPr>
        </p:nvSpPr>
        <p:spPr>
          <a:xfrm>
            <a:off x="0" y="9442022"/>
            <a:ext cx="2951118" cy="498903"/>
          </a:xfrm>
          <a:prstGeom prst="rect">
            <a:avLst/>
          </a:prstGeom>
        </p:spPr>
        <p:txBody>
          <a:bodyPr vert="horz" lIns="92830" tIns="46415" rIns="92830" bIns="46415" rtlCol="0" anchor="b"/>
          <a:lstStyle>
            <a:lvl1pPr algn="l">
              <a:defRPr sz="1200"/>
            </a:lvl1pPr>
          </a:lstStyle>
          <a:p>
            <a:endParaRPr lang="tr-TR"/>
          </a:p>
        </p:txBody>
      </p:sp>
      <p:sp>
        <p:nvSpPr>
          <p:cNvPr id="5" name="Slayt Numarası Yer Tutucusu 4"/>
          <p:cNvSpPr>
            <a:spLocks noGrp="1"/>
          </p:cNvSpPr>
          <p:nvPr>
            <p:ph type="sldNum" sz="quarter" idx="3"/>
          </p:nvPr>
        </p:nvSpPr>
        <p:spPr>
          <a:xfrm>
            <a:off x="3856063" y="9442022"/>
            <a:ext cx="2951118" cy="498903"/>
          </a:xfrm>
          <a:prstGeom prst="rect">
            <a:avLst/>
          </a:prstGeom>
        </p:spPr>
        <p:txBody>
          <a:bodyPr vert="horz" lIns="92830" tIns="46415" rIns="92830" bIns="46415" rtlCol="0" anchor="b"/>
          <a:lstStyle>
            <a:lvl1pPr algn="r">
              <a:defRPr sz="1200"/>
            </a:lvl1pPr>
          </a:lstStyle>
          <a:p>
            <a:fld id="{699661B7-A7A6-4979-A28F-DDCC11B870BE}" type="slidenum">
              <a:rPr lang="tr-TR" smtClean="0"/>
              <a:t>‹#›</a:t>
            </a:fld>
            <a:endParaRPr lang="tr-TR"/>
          </a:p>
        </p:txBody>
      </p:sp>
    </p:spTree>
    <p:extLst>
      <p:ext uri="{BB962C8B-B14F-4D97-AF65-F5344CB8AC3E}">
        <p14:creationId xmlns:p14="http://schemas.microsoft.com/office/powerpoint/2010/main" val="54588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50475" cy="498772"/>
          </a:xfrm>
          <a:prstGeom prst="rect">
            <a:avLst/>
          </a:prstGeom>
        </p:spPr>
        <p:txBody>
          <a:bodyPr vert="horz" lIns="92830" tIns="46415" rIns="92830" bIns="46415" rtlCol="0"/>
          <a:lstStyle>
            <a:lvl1pPr algn="l">
              <a:defRPr sz="1200"/>
            </a:lvl1pPr>
          </a:lstStyle>
          <a:p>
            <a:endParaRPr lang="tr-TR"/>
          </a:p>
        </p:txBody>
      </p:sp>
      <p:sp>
        <p:nvSpPr>
          <p:cNvPr id="3" name="Veri Yer Tutucusu 2"/>
          <p:cNvSpPr>
            <a:spLocks noGrp="1"/>
          </p:cNvSpPr>
          <p:nvPr>
            <p:ph type="dt" idx="1"/>
          </p:nvPr>
        </p:nvSpPr>
        <p:spPr>
          <a:xfrm>
            <a:off x="3856738" y="1"/>
            <a:ext cx="2950475" cy="498772"/>
          </a:xfrm>
          <a:prstGeom prst="rect">
            <a:avLst/>
          </a:prstGeom>
        </p:spPr>
        <p:txBody>
          <a:bodyPr vert="horz" lIns="92830" tIns="46415" rIns="92830" bIns="46415" rtlCol="0"/>
          <a:lstStyle>
            <a:lvl1pPr algn="r">
              <a:defRPr sz="1200"/>
            </a:lvl1pPr>
          </a:lstStyle>
          <a:p>
            <a:fld id="{0B846547-0B30-4208-AB9B-9CAABBABBB8D}" type="datetimeFigureOut">
              <a:rPr lang="tr-TR" smtClean="0"/>
              <a:t>28.03.2023</a:t>
            </a:fld>
            <a:endParaRPr lang="tr-TR"/>
          </a:p>
        </p:txBody>
      </p:sp>
      <p:sp>
        <p:nvSpPr>
          <p:cNvPr id="4" name="Slayt Görüntüsü Yer Tutucusu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2830" tIns="46415" rIns="92830" bIns="46415" rtlCol="0" anchor="ctr"/>
          <a:lstStyle/>
          <a:p>
            <a:endParaRPr lang="tr-TR"/>
          </a:p>
        </p:txBody>
      </p:sp>
      <p:sp>
        <p:nvSpPr>
          <p:cNvPr id="5" name="Not Yer Tutucusu 4"/>
          <p:cNvSpPr>
            <a:spLocks noGrp="1"/>
          </p:cNvSpPr>
          <p:nvPr>
            <p:ph type="body" sz="quarter" idx="3"/>
          </p:nvPr>
        </p:nvSpPr>
        <p:spPr>
          <a:xfrm>
            <a:off x="680879" y="4784070"/>
            <a:ext cx="5447030" cy="3914239"/>
          </a:xfrm>
          <a:prstGeom prst="rect">
            <a:avLst/>
          </a:prstGeom>
        </p:spPr>
        <p:txBody>
          <a:bodyPr vert="horz" lIns="92830" tIns="46415" rIns="92830" bIns="46415"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2154"/>
            <a:ext cx="2950475" cy="498771"/>
          </a:xfrm>
          <a:prstGeom prst="rect">
            <a:avLst/>
          </a:prstGeom>
        </p:spPr>
        <p:txBody>
          <a:bodyPr vert="horz" lIns="92830" tIns="46415" rIns="92830" bIns="46415" rtlCol="0" anchor="b"/>
          <a:lstStyle>
            <a:lvl1pPr algn="l">
              <a:defRPr sz="1200"/>
            </a:lvl1pPr>
          </a:lstStyle>
          <a:p>
            <a:endParaRPr lang="tr-TR"/>
          </a:p>
        </p:txBody>
      </p:sp>
      <p:sp>
        <p:nvSpPr>
          <p:cNvPr id="7" name="Slayt Numarası Yer Tutucusu 6"/>
          <p:cNvSpPr>
            <a:spLocks noGrp="1"/>
          </p:cNvSpPr>
          <p:nvPr>
            <p:ph type="sldNum" sz="quarter" idx="5"/>
          </p:nvPr>
        </p:nvSpPr>
        <p:spPr>
          <a:xfrm>
            <a:off x="3856738" y="9442154"/>
            <a:ext cx="2950475" cy="498771"/>
          </a:xfrm>
          <a:prstGeom prst="rect">
            <a:avLst/>
          </a:prstGeom>
        </p:spPr>
        <p:txBody>
          <a:bodyPr vert="horz" lIns="92830" tIns="46415" rIns="92830" bIns="46415" rtlCol="0" anchor="b"/>
          <a:lstStyle>
            <a:lvl1pPr algn="r">
              <a:defRPr sz="1200"/>
            </a:lvl1pPr>
          </a:lstStyle>
          <a:p>
            <a:fld id="{A3DF88E7-62C8-4EDD-B4D4-038E4D8AFBCD}" type="slidenum">
              <a:rPr lang="tr-TR" smtClean="0"/>
              <a:t>‹#›</a:t>
            </a:fld>
            <a:endParaRPr lang="tr-TR"/>
          </a:p>
        </p:txBody>
      </p:sp>
    </p:spTree>
    <p:extLst>
      <p:ext uri="{BB962C8B-B14F-4D97-AF65-F5344CB8AC3E}">
        <p14:creationId xmlns:p14="http://schemas.microsoft.com/office/powerpoint/2010/main" val="398219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3DF88E7-62C8-4EDD-B4D4-038E4D8AFBCD}" type="slidenum">
              <a:rPr lang="tr-TR" smtClean="0"/>
              <a:t>1</a:t>
            </a:fld>
            <a:endParaRPr lang="tr-TR"/>
          </a:p>
        </p:txBody>
      </p:sp>
    </p:spTree>
    <p:extLst>
      <p:ext uri="{BB962C8B-B14F-4D97-AF65-F5344CB8AC3E}">
        <p14:creationId xmlns:p14="http://schemas.microsoft.com/office/powerpoint/2010/main" val="335778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3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42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1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3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79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3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86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195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A3DF88E7-62C8-4EDD-B4D4-038E4D8AFBCD}" type="slidenum">
              <a:rPr lang="tr-TR" smtClean="0"/>
              <a:t>2</a:t>
            </a:fld>
            <a:endParaRPr lang="tr-TR"/>
          </a:p>
        </p:txBody>
      </p:sp>
    </p:spTree>
    <p:extLst>
      <p:ext uri="{BB962C8B-B14F-4D97-AF65-F5344CB8AC3E}">
        <p14:creationId xmlns:p14="http://schemas.microsoft.com/office/powerpoint/2010/main" val="1572074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79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dirty="0" smtClean="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706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3DF88E7-62C8-4EDD-B4D4-038E4D8AFBCD}" type="slidenum">
              <a:rPr lang="tr-TR" smtClean="0"/>
              <a:t>22</a:t>
            </a:fld>
            <a:endParaRPr lang="tr-TR"/>
          </a:p>
        </p:txBody>
      </p:sp>
    </p:spTree>
    <p:extLst>
      <p:ext uri="{BB962C8B-B14F-4D97-AF65-F5344CB8AC3E}">
        <p14:creationId xmlns:p14="http://schemas.microsoft.com/office/powerpoint/2010/main" val="227522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A3DF88E7-62C8-4EDD-B4D4-038E4D8AFBCD}" type="slidenum">
              <a:rPr lang="tr-TR" smtClean="0"/>
              <a:t>3</a:t>
            </a:fld>
            <a:endParaRPr lang="tr-TR"/>
          </a:p>
        </p:txBody>
      </p:sp>
    </p:spTree>
    <p:extLst>
      <p:ext uri="{BB962C8B-B14F-4D97-AF65-F5344CB8AC3E}">
        <p14:creationId xmlns:p14="http://schemas.microsoft.com/office/powerpoint/2010/main" val="422060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98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02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67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17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6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F88E7-62C8-4EDD-B4D4-038E4D8AFB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07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93175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198980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1576959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0" y="251958"/>
            <a:ext cx="10972800" cy="1143000"/>
          </a:xfrm>
        </p:spPr>
        <p:txBody>
          <a:bodyPr/>
          <a:lstStyle/>
          <a:p>
            <a:r>
              <a:rPr lang="en-US" dirty="0"/>
              <a:t>Click to edit Master title style</a:t>
            </a:r>
          </a:p>
        </p:txBody>
      </p:sp>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rgbClr val="404040">
                    <a:tint val="75000"/>
                  </a:srgbClr>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358365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3" name="Alt Başlık 2"/>
          <p:cNvSpPr>
            <a:spLocks noGrp="1"/>
          </p:cNvSpPr>
          <p:nvPr>
            <p:ph type="subTitle" idx="1"/>
          </p:nvPr>
        </p:nvSpPr>
        <p:spPr>
          <a:xfrm>
            <a:off x="695400" y="1196752"/>
            <a:ext cx="10729192" cy="5040560"/>
          </a:xfrm>
          <a:prstGeom prst="rect">
            <a:avLst/>
          </a:prstGeo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dirty="0"/>
          </a:p>
        </p:txBody>
      </p:sp>
      <p:sp>
        <p:nvSpPr>
          <p:cNvPr id="4" name="Slayt Numarası Yer Tutucusu 1"/>
          <p:cNvSpPr>
            <a:spLocks noGrp="1"/>
          </p:cNvSpPr>
          <p:nvPr>
            <p:ph type="sldNum" sz="quarter" idx="10"/>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371622729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5400" y="1124744"/>
            <a:ext cx="10729192" cy="5112568"/>
          </a:xfrm>
          <a:prstGeom prst="rect">
            <a:avLst/>
          </a:prstGeom>
        </p:spPr>
        <p:txBody>
          <a:bodyPr/>
          <a:lstStyle>
            <a:lvl1pPr marL="0" indent="0">
              <a:buNone/>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9"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4" name="Slayt Numarası Yer Tutucusu 1"/>
          <p:cNvSpPr>
            <a:spLocks noGrp="1"/>
          </p:cNvSpPr>
          <p:nvPr>
            <p:ph type="sldNum" sz="quarter" idx="10"/>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204436133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5400" y="1124744"/>
            <a:ext cx="10729192" cy="5112568"/>
          </a:xfrm>
          <a:prstGeom prst="rect">
            <a:avLst/>
          </a:prstGeom>
        </p:spPr>
        <p:txBody>
          <a:bodyPr/>
          <a:lstStyle>
            <a:lvl1pPr marL="0" indent="0">
              <a:buNone/>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9"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8" name="7 Metin Yer Tutucusu"/>
          <p:cNvSpPr>
            <a:spLocks noGrp="1"/>
          </p:cNvSpPr>
          <p:nvPr>
            <p:ph type="body" sz="quarter" idx="10"/>
          </p:nvPr>
        </p:nvSpPr>
        <p:spPr>
          <a:xfrm>
            <a:off x="0" y="6525344"/>
            <a:ext cx="8112224" cy="260350"/>
          </a:xfrm>
          <a:prstGeom prst="rect">
            <a:avLst/>
          </a:prstGeom>
          <a:solidFill>
            <a:srgbClr val="81CAC9"/>
          </a:solidFill>
        </p:spPr>
        <p:txBody>
          <a:bodyPr/>
          <a:lstStyle>
            <a:lvl1pPr>
              <a:buNone/>
              <a:defRPr sz="1400" b="0" baseline="0">
                <a:solidFill>
                  <a:schemeClr val="bg1"/>
                </a:solidFill>
              </a:defRPr>
            </a:lvl1pPr>
          </a:lstStyle>
          <a:p>
            <a:pPr lvl="0"/>
            <a:r>
              <a:rPr lang="tr-TR"/>
              <a:t>Asıl metin stillerini düzenlemek için tıklatın</a:t>
            </a:r>
          </a:p>
        </p:txBody>
      </p:sp>
      <p:sp>
        <p:nvSpPr>
          <p:cNvPr id="12" name="11 Metin Yer Tutucusu"/>
          <p:cNvSpPr>
            <a:spLocks noGrp="1"/>
          </p:cNvSpPr>
          <p:nvPr>
            <p:ph type="body" sz="quarter" idx="11"/>
          </p:nvPr>
        </p:nvSpPr>
        <p:spPr>
          <a:xfrm>
            <a:off x="10417176" y="6524625"/>
            <a:ext cx="1133475" cy="260350"/>
          </a:xfrm>
          <a:prstGeom prst="rect">
            <a:avLst/>
          </a:prstGeom>
          <a:solidFill>
            <a:srgbClr val="81CAC9"/>
          </a:solidFill>
        </p:spPr>
        <p:txBody>
          <a:bodyPr/>
          <a:lstStyle>
            <a:lvl1pPr>
              <a:buNone/>
              <a:defRPr/>
            </a:lvl1pPr>
          </a:lstStyle>
          <a:p>
            <a:pPr lvl="0"/>
            <a:r>
              <a:rPr lang="tr-TR"/>
              <a:t>Asıl metin stillerini düzenlemek için tıklatın</a:t>
            </a:r>
          </a:p>
        </p:txBody>
      </p:sp>
      <p:sp>
        <p:nvSpPr>
          <p:cNvPr id="6" name="Slayt Numarası Yer Tutucusu 1"/>
          <p:cNvSpPr>
            <a:spLocks noGrp="1"/>
          </p:cNvSpPr>
          <p:nvPr>
            <p:ph type="sldNum" sz="quarter" idx="12"/>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285315690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11424" y="476672"/>
            <a:ext cx="6480720" cy="1783037"/>
          </a:xfrm>
        </p:spPr>
        <p:txBody>
          <a:bodyPr>
            <a:normAutofit/>
          </a:bodyPr>
          <a:lstStyle>
            <a:lvl1pPr marL="0" indent="0">
              <a:buNone/>
              <a:defRPr sz="3200">
                <a:solidFill>
                  <a:schemeClr val="bg1"/>
                </a:solidFill>
              </a:defRPr>
            </a:lvl1pPr>
          </a:lstStyle>
          <a:p>
            <a:pPr lvl="0"/>
            <a:r>
              <a:rPr lang="en-US" dirty="0"/>
              <a:t>Presentation Title (Arial 32)</a:t>
            </a:r>
          </a:p>
        </p:txBody>
      </p:sp>
      <p:sp>
        <p:nvSpPr>
          <p:cNvPr id="28" name="Title 1"/>
          <p:cNvSpPr>
            <a:spLocks noGrp="1"/>
          </p:cNvSpPr>
          <p:nvPr>
            <p:ph type="title" hasCustomPrompt="1"/>
          </p:nvPr>
        </p:nvSpPr>
        <p:spPr>
          <a:xfrm>
            <a:off x="911424" y="2564904"/>
            <a:ext cx="6408712" cy="2153195"/>
          </a:xfrm>
          <a:prstGeom prst="rect">
            <a:avLst/>
          </a:prstGeom>
        </p:spPr>
        <p:txBody>
          <a:bodyPr anchor="t"/>
          <a:lstStyle>
            <a:lvl1pPr marL="0" marR="0" indent="0" algn="l" defTabSz="457200" rtl="0" eaLnBrk="1" fontAlgn="auto" latinLnBrk="0" hangingPunct="1">
              <a:lnSpc>
                <a:spcPct val="80000"/>
              </a:lnSpc>
              <a:spcBef>
                <a:spcPct val="0"/>
              </a:spcBef>
              <a:spcAft>
                <a:spcPts val="0"/>
              </a:spcAft>
              <a:buClrTx/>
              <a:buSzTx/>
              <a:buFontTx/>
              <a:buNone/>
              <a:tabLst/>
              <a:defRPr sz="2400">
                <a:solidFill>
                  <a:schemeClr val="bg1"/>
                </a:solidFill>
                <a:latin typeface="Arial"/>
                <a:cs typeface="Arial"/>
              </a:defRPr>
            </a:lvl1pPr>
          </a:lstStyle>
          <a:p>
            <a:pPr lvl="0"/>
            <a:r>
              <a:rPr lang="en-US" dirty="0"/>
              <a:t>Presenter name (Arial 24)</a:t>
            </a:r>
            <a:br>
              <a:rPr lang="en-US" dirty="0"/>
            </a:br>
            <a:r>
              <a:rPr lang="en-US" dirty="0"/>
              <a:t>Job Title</a:t>
            </a:r>
            <a:br>
              <a:rPr lang="en-US" dirty="0"/>
            </a:br>
            <a:r>
              <a:rPr lang="en-US" dirty="0" err="1"/>
              <a:t>Organisation</a:t>
            </a:r>
            <a:r>
              <a:rPr lang="en-US" dirty="0"/>
              <a:t/>
            </a:r>
            <a:br>
              <a:rPr lang="en-US" dirty="0"/>
            </a:br>
            <a:r>
              <a:rPr lang="en-US" dirty="0"/>
              <a:t>Insert </a:t>
            </a:r>
            <a:r>
              <a:rPr lang="en-US" dirty="0" err="1"/>
              <a:t>organisation</a:t>
            </a:r>
            <a:r>
              <a:rPr lang="en-US" dirty="0"/>
              <a:t> logo</a:t>
            </a:r>
            <a:br>
              <a:rPr lang="en-US" dirty="0"/>
            </a:b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03907" cy="6858000"/>
          </a:xfrm>
          <a:prstGeom prst="rect">
            <a:avLst/>
          </a:prstGeom>
        </p:spPr>
      </p:pic>
    </p:spTree>
    <p:extLst>
      <p:ext uri="{BB962C8B-B14F-4D97-AF65-F5344CB8AC3E}">
        <p14:creationId xmlns:p14="http://schemas.microsoft.com/office/powerpoint/2010/main" val="7735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0" y="251958"/>
            <a:ext cx="10972800" cy="1143000"/>
          </a:xfrm>
        </p:spPr>
        <p:txBody>
          <a:bodyPr/>
          <a:lstStyle/>
          <a:p>
            <a:r>
              <a:rPr lang="en-US" dirty="0"/>
              <a:t>Click to edit Master title style</a:t>
            </a:r>
          </a:p>
        </p:txBody>
      </p:sp>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rgbClr val="404040">
                    <a:tint val="75000"/>
                  </a:srgbClr>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404813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chemeClr val="bg1"/>
                </a:solidFill>
              </a:rPr>
              <a:t>© 2018 DIA, Inc. All rights reserved</a:t>
            </a:r>
            <a:endParaRPr lang="en-US" dirty="0">
              <a:solidFill>
                <a:srgbClr val="404040">
                  <a:tint val="75000"/>
                </a:srgbClr>
              </a:solidFill>
            </a:endParaRPr>
          </a:p>
        </p:txBody>
      </p:sp>
      <p:sp>
        <p:nvSpPr>
          <p:cNvPr id="6"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054524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2"/>
          </p:nvPr>
        </p:nvSpPr>
        <p:spPr>
          <a:xfrm>
            <a:off x="609600" y="1628800"/>
            <a:ext cx="10972800" cy="439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chemeClr val="bg1"/>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76769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46316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52413"/>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chemeClr val="bg1"/>
                </a:solidFill>
              </a:rPr>
              <a:t>© 2018 DIA, Inc. All rights reserved</a:t>
            </a:r>
            <a:endParaRPr lang="en-US" dirty="0">
              <a:solidFill>
                <a:srgbClr val="404040">
                  <a:tint val="75000"/>
                </a:srgbClr>
              </a:solidFill>
            </a:endParaRPr>
          </a:p>
        </p:txBody>
      </p:sp>
      <p:sp>
        <p:nvSpPr>
          <p:cNvPr id="9"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554012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735336"/>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6" name="Chart Placeholder 5"/>
          <p:cNvSpPr>
            <a:spLocks noGrp="1"/>
          </p:cNvSpPr>
          <p:nvPr>
            <p:ph type="chart" sz="quarter" idx="10"/>
          </p:nvPr>
        </p:nvSpPr>
        <p:spPr>
          <a:xfrm>
            <a:off x="609602" y="3068662"/>
            <a:ext cx="8640233" cy="3168650"/>
          </a:xfrm>
        </p:spPr>
        <p:txBody>
          <a:bodyPr/>
          <a:lstStyle/>
          <a:p>
            <a:r>
              <a:rPr lang="en-US"/>
              <a:t>Click icon to add chart</a:t>
            </a:r>
            <a:endParaRPr lang="en-GB"/>
          </a:p>
        </p:txBody>
      </p:sp>
      <p:sp>
        <p:nvSpPr>
          <p:cNvPr id="7"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solidFill>
                  <a:schemeClr val="bg1"/>
                </a:solidFill>
              </a:rPr>
              <a:t>© 2018 DIA, Inc. All rights reserved</a:t>
            </a:r>
            <a:endParaRPr lang="en-US" dirty="0">
              <a:solidFill>
                <a:srgbClr val="404040">
                  <a:tint val="75000"/>
                </a:srgbClr>
              </a:solidFill>
            </a:endParaRPr>
          </a:p>
        </p:txBody>
      </p:sp>
      <p:sp>
        <p:nvSpPr>
          <p:cNvPr id="8" name="Slide Number Placeholder 1"/>
          <p:cNvSpPr>
            <a:spLocks noGrp="1"/>
          </p:cNvSpPr>
          <p:nvPr>
            <p:ph type="sldNum" sz="quarter" idx="4"/>
          </p:nvPr>
        </p:nvSpPr>
        <p:spPr>
          <a:xfrm>
            <a:off x="10316875" y="6293655"/>
            <a:ext cx="1265525" cy="365125"/>
          </a:xfrm>
          <a:prstGeom prst="rect">
            <a:avLst/>
          </a:prstGeom>
        </p:spPr>
        <p:txBody>
          <a:bodyPr/>
          <a:lstStyle>
            <a:lvl1pPr algn="r">
              <a:defRPr sz="1400">
                <a:solidFill>
                  <a:schemeClr val="bg1"/>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200239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1" name="Title 1"/>
          <p:cNvSpPr txBox="1">
            <a:spLocks/>
          </p:cNvSpPr>
          <p:nvPr userDrawn="1"/>
        </p:nvSpPr>
        <p:spPr>
          <a:xfrm>
            <a:off x="1415480" y="1484784"/>
            <a:ext cx="4284133"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dirty="0">
                <a:solidFill>
                  <a:srgbClr val="FFFFFF"/>
                </a:solidFill>
              </a:rPr>
              <a:t>Ask</a:t>
            </a:r>
          </a:p>
        </p:txBody>
      </p:sp>
      <p:pic>
        <p:nvPicPr>
          <p:cNvPr id="12" name="Picture 11" descr="Circle_Questio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1904" y="764704"/>
            <a:ext cx="4176464" cy="468223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203907" cy="6858000"/>
          </a:xfrm>
          <a:prstGeom prst="rect">
            <a:avLst/>
          </a:prstGeom>
        </p:spPr>
      </p:pic>
    </p:spTree>
    <p:extLst>
      <p:ext uri="{BB962C8B-B14F-4D97-AF65-F5344CB8AC3E}">
        <p14:creationId xmlns:p14="http://schemas.microsoft.com/office/powerpoint/2010/main" val="243930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3625223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750186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3" name="Alt Başlık 2"/>
          <p:cNvSpPr>
            <a:spLocks noGrp="1"/>
          </p:cNvSpPr>
          <p:nvPr>
            <p:ph type="subTitle" idx="1"/>
          </p:nvPr>
        </p:nvSpPr>
        <p:spPr>
          <a:xfrm>
            <a:off x="695400" y="1196752"/>
            <a:ext cx="10729192" cy="5040560"/>
          </a:xfrm>
          <a:prstGeom prst="rect">
            <a:avLst/>
          </a:prstGeo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dirty="0"/>
          </a:p>
        </p:txBody>
      </p:sp>
      <p:sp>
        <p:nvSpPr>
          <p:cNvPr id="4" name="Slayt Numarası Yer Tutucusu 1"/>
          <p:cNvSpPr>
            <a:spLocks noGrp="1"/>
          </p:cNvSpPr>
          <p:nvPr>
            <p:ph type="sldNum" sz="quarter" idx="10"/>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230812889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5400" y="1124744"/>
            <a:ext cx="10729192" cy="5112568"/>
          </a:xfrm>
          <a:prstGeom prst="rect">
            <a:avLst/>
          </a:prstGeom>
        </p:spPr>
        <p:txBody>
          <a:bodyPr/>
          <a:lstStyle>
            <a:lvl1pPr marL="0" indent="0">
              <a:buNone/>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9"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4" name="Slayt Numarası Yer Tutucusu 1"/>
          <p:cNvSpPr>
            <a:spLocks noGrp="1"/>
          </p:cNvSpPr>
          <p:nvPr>
            <p:ph type="sldNum" sz="quarter" idx="10"/>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167975006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5400" y="1124744"/>
            <a:ext cx="10729192" cy="5112568"/>
          </a:xfrm>
          <a:prstGeom prst="rect">
            <a:avLst/>
          </a:prstGeom>
        </p:spPr>
        <p:txBody>
          <a:bodyPr/>
          <a:lstStyle>
            <a:lvl1pPr marL="0" indent="0">
              <a:buNone/>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9" name="Başlık 1"/>
          <p:cNvSpPr>
            <a:spLocks noGrp="1"/>
          </p:cNvSpPr>
          <p:nvPr>
            <p:ph type="ctrTitle"/>
          </p:nvPr>
        </p:nvSpPr>
        <p:spPr>
          <a:xfrm>
            <a:off x="695400" y="188642"/>
            <a:ext cx="10729192" cy="685777"/>
          </a:xfrm>
          <a:prstGeom prst="rect">
            <a:avLst/>
          </a:prstGeom>
        </p:spPr>
        <p:txBody>
          <a:bodyPr/>
          <a:lstStyle>
            <a:lvl1pPr>
              <a:defRPr sz="4000" b="1">
                <a:solidFill>
                  <a:srgbClr val="62A8AB"/>
                </a:solidFill>
              </a:defRPr>
            </a:lvl1pPr>
          </a:lstStyle>
          <a:p>
            <a:r>
              <a:rPr lang="tr-TR"/>
              <a:t>Asıl başlık stili için tıklatın</a:t>
            </a:r>
            <a:endParaRPr lang="tr-TR" dirty="0"/>
          </a:p>
        </p:txBody>
      </p:sp>
      <p:sp>
        <p:nvSpPr>
          <p:cNvPr id="8" name="7 Metin Yer Tutucusu"/>
          <p:cNvSpPr>
            <a:spLocks noGrp="1"/>
          </p:cNvSpPr>
          <p:nvPr>
            <p:ph type="body" sz="quarter" idx="10"/>
          </p:nvPr>
        </p:nvSpPr>
        <p:spPr>
          <a:xfrm>
            <a:off x="0" y="6525344"/>
            <a:ext cx="8112224" cy="260350"/>
          </a:xfrm>
          <a:prstGeom prst="rect">
            <a:avLst/>
          </a:prstGeom>
          <a:solidFill>
            <a:srgbClr val="81CAC9"/>
          </a:solidFill>
        </p:spPr>
        <p:txBody>
          <a:bodyPr/>
          <a:lstStyle>
            <a:lvl1pPr>
              <a:buNone/>
              <a:defRPr sz="1400" b="0" baseline="0">
                <a:solidFill>
                  <a:schemeClr val="bg1"/>
                </a:solidFill>
              </a:defRPr>
            </a:lvl1pPr>
          </a:lstStyle>
          <a:p>
            <a:pPr lvl="0"/>
            <a:r>
              <a:rPr lang="tr-TR"/>
              <a:t>Asıl metin stillerini düzenlemek için tıklatın</a:t>
            </a:r>
          </a:p>
        </p:txBody>
      </p:sp>
      <p:sp>
        <p:nvSpPr>
          <p:cNvPr id="12" name="11 Metin Yer Tutucusu"/>
          <p:cNvSpPr>
            <a:spLocks noGrp="1"/>
          </p:cNvSpPr>
          <p:nvPr>
            <p:ph type="body" sz="quarter" idx="11"/>
          </p:nvPr>
        </p:nvSpPr>
        <p:spPr>
          <a:xfrm>
            <a:off x="10417176" y="6524625"/>
            <a:ext cx="1133475" cy="260350"/>
          </a:xfrm>
          <a:prstGeom prst="rect">
            <a:avLst/>
          </a:prstGeom>
          <a:solidFill>
            <a:srgbClr val="81CAC9"/>
          </a:solidFill>
        </p:spPr>
        <p:txBody>
          <a:bodyPr/>
          <a:lstStyle>
            <a:lvl1pPr>
              <a:buNone/>
              <a:defRPr/>
            </a:lvl1pPr>
          </a:lstStyle>
          <a:p>
            <a:pPr lvl="0"/>
            <a:r>
              <a:rPr lang="tr-TR"/>
              <a:t>Asıl metin stillerini düzenlemek için tıklatın</a:t>
            </a:r>
          </a:p>
        </p:txBody>
      </p:sp>
      <p:sp>
        <p:nvSpPr>
          <p:cNvPr id="6" name="Slayt Numarası Yer Tutucusu 1"/>
          <p:cNvSpPr>
            <a:spLocks noGrp="1"/>
          </p:cNvSpPr>
          <p:nvPr>
            <p:ph type="sldNum" sz="quarter" idx="12"/>
          </p:nvPr>
        </p:nvSpPr>
        <p:spPr/>
        <p:txBody>
          <a:bodyPr/>
          <a:lstStyle>
            <a:lvl1pPr>
              <a:defRPr/>
            </a:lvl1pPr>
          </a:lstStyle>
          <a:p>
            <a:fld id="{26D307A4-367A-498D-BAFC-747CEF453BE1}" type="slidenum">
              <a:rPr lang="tr-TR" smtClean="0"/>
              <a:pPr/>
              <a:t>‹#›</a:t>
            </a:fld>
            <a:endParaRPr lang="tr-TR"/>
          </a:p>
        </p:txBody>
      </p:sp>
    </p:spTree>
    <p:extLst>
      <p:ext uri="{BB962C8B-B14F-4D97-AF65-F5344CB8AC3E}">
        <p14:creationId xmlns:p14="http://schemas.microsoft.com/office/powerpoint/2010/main" val="31467449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3CDE555-D5F5-48F4-98E9-EA87CA3B21D2}" type="datetimeFigureOut">
              <a:rPr lang="tr-TR" smtClean="0"/>
              <a:t>28.03.2023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5116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3CDE555-D5F5-48F4-98E9-EA87CA3B21D2}" type="datetimeFigureOut">
              <a:rPr lang="tr-TR" smtClean="0"/>
              <a:t>28.03.2023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350256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3CDE555-D5F5-48F4-98E9-EA87CA3B21D2}" type="datetimeFigureOut">
              <a:rPr lang="tr-TR" smtClean="0"/>
              <a:t>28.03.2023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77766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3CDE555-D5F5-48F4-98E9-EA87CA3B21D2}" type="datetimeFigureOut">
              <a:rPr lang="tr-TR" smtClean="0"/>
              <a:t>28.03.2023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33094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CDE555-D5F5-48F4-98E9-EA87CA3B21D2}" type="datetimeFigureOut">
              <a:rPr lang="tr-TR" smtClean="0"/>
              <a:t>28.03.2023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48917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3CDE555-D5F5-48F4-98E9-EA87CA3B21D2}" type="datetimeFigureOut">
              <a:rPr lang="tr-TR" smtClean="0"/>
              <a:t>28.03.2023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92315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3CDE555-D5F5-48F4-98E9-EA87CA3B21D2}" type="datetimeFigureOut">
              <a:rPr lang="tr-TR" smtClean="0"/>
              <a:t>28.03.2023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728E73-526D-4273-8CAB-5AEF29808501}" type="slidenum">
              <a:rPr lang="tr-TR" smtClean="0"/>
              <a:t>‹#›</a:t>
            </a:fld>
            <a:endParaRPr lang="tr-TR"/>
          </a:p>
        </p:txBody>
      </p:sp>
    </p:spTree>
    <p:extLst>
      <p:ext uri="{BB962C8B-B14F-4D97-AF65-F5344CB8AC3E}">
        <p14:creationId xmlns:p14="http://schemas.microsoft.com/office/powerpoint/2010/main" val="28847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jp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DE555-D5F5-48F4-98E9-EA87CA3B21D2}" type="datetimeFigureOut">
              <a:rPr lang="tr-TR" smtClean="0"/>
              <a:t>28.03.2023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28E73-526D-4273-8CAB-5AEF29808501}" type="slidenum">
              <a:rPr lang="tr-TR" smtClean="0"/>
              <a:t>‹#›</a:t>
            </a:fld>
            <a:endParaRPr lang="tr-TR"/>
          </a:p>
        </p:txBody>
      </p:sp>
    </p:spTree>
    <p:extLst>
      <p:ext uri="{BB962C8B-B14F-4D97-AF65-F5344CB8AC3E}">
        <p14:creationId xmlns:p14="http://schemas.microsoft.com/office/powerpoint/2010/main" val="411057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5EBEE"/>
            </a:gs>
            <a:gs pos="100000">
              <a:srgbClr val="F6F8F9"/>
            </a:gs>
          </a:gsLst>
          <a:lin ang="5100000"/>
        </a:gradFill>
        <a:effectLst/>
      </p:bgPr>
    </p:bg>
    <p:spTree>
      <p:nvGrpSpPr>
        <p:cNvPr id="1" name=""/>
        <p:cNvGrpSpPr/>
        <p:nvPr/>
      </p:nvGrpSpPr>
      <p:grpSpPr>
        <a:xfrm>
          <a:off x="0" y="0"/>
          <a:ext cx="0" cy="0"/>
          <a:chOff x="0" y="0"/>
          <a:chExt cx="0" cy="0"/>
        </a:xfrm>
      </p:grpSpPr>
      <p:sp>
        <p:nvSpPr>
          <p:cNvPr id="7" name="Rectangle 69"/>
          <p:cNvSpPr/>
          <p:nvPr/>
        </p:nvSpPr>
        <p:spPr>
          <a:xfrm flipV="1">
            <a:off x="0" y="6524627"/>
            <a:ext cx="12192000" cy="333375"/>
          </a:xfrm>
          <a:prstGeom prst="rect">
            <a:avLst/>
          </a:prstGeom>
          <a:solidFill>
            <a:srgbClr val="81CA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69"/>
          <p:cNvSpPr/>
          <p:nvPr/>
        </p:nvSpPr>
        <p:spPr>
          <a:xfrm flipV="1">
            <a:off x="0" y="-1588"/>
            <a:ext cx="12192000" cy="50801"/>
          </a:xfrm>
          <a:prstGeom prst="rect">
            <a:avLst/>
          </a:prstGeom>
          <a:solidFill>
            <a:srgbClr val="81CAC9"/>
          </a:solidFill>
          <a:ln>
            <a:solidFill>
              <a:srgbClr val="62A8A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028" name="Group 4"/>
          <p:cNvGrpSpPr>
            <a:grpSpLocks/>
          </p:cNvGrpSpPr>
          <p:nvPr/>
        </p:nvGrpSpPr>
        <p:grpSpPr bwMode="auto">
          <a:xfrm>
            <a:off x="9261475" y="6381750"/>
            <a:ext cx="2713039" cy="503238"/>
            <a:chOff x="6900507" y="126999"/>
            <a:chExt cx="1491601" cy="277005"/>
          </a:xfrm>
        </p:grpSpPr>
        <p:sp>
          <p:nvSpPr>
            <p:cNvPr id="10" name="Oval 9"/>
            <p:cNvSpPr/>
            <p:nvPr/>
          </p:nvSpPr>
          <p:spPr>
            <a:xfrm>
              <a:off x="8170419" y="126999"/>
              <a:ext cx="221689" cy="221953"/>
            </a:xfrm>
            <a:prstGeom prst="ellipse">
              <a:avLst/>
            </a:prstGeom>
            <a:solidFill>
              <a:schemeClr val="bg1"/>
            </a:solidFill>
            <a:ln w="28575" cmpd="sng">
              <a:solidFill>
                <a:srgbClr val="82C2BE"/>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3" name="Subtitle 2"/>
            <p:cNvSpPr txBox="1">
              <a:spLocks/>
            </p:cNvSpPr>
            <p:nvPr/>
          </p:nvSpPr>
          <p:spPr bwMode="auto">
            <a:xfrm>
              <a:off x="6900507" y="230985"/>
              <a:ext cx="1250711" cy="173019"/>
            </a:xfrm>
            <a:prstGeom prst="rect">
              <a:avLst/>
            </a:prstGeom>
            <a:noFill/>
            <a:ln>
              <a:noFill/>
            </a:ln>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lnSpc>
                  <a:spcPct val="70000"/>
                </a:lnSpc>
                <a:spcBef>
                  <a:spcPct val="20000"/>
                </a:spcBef>
                <a:spcAft>
                  <a:spcPts val="0"/>
                </a:spcAft>
                <a:buFont typeface="Arial" pitchFamily="34" charset="0"/>
                <a:buNone/>
                <a:defRPr/>
              </a:pPr>
              <a:r>
                <a:rPr lang="tr-TR" altLang="tr-TR" sz="1400">
                  <a:solidFill>
                    <a:prstClr val="white"/>
                  </a:solidFill>
                  <a:latin typeface="Calibri" pitchFamily="34" charset="0"/>
                  <a:ea typeface="Oswald Light"/>
                  <a:cs typeface="Oswald Light"/>
                </a:rPr>
                <a:t>Sayfa Başlığı</a:t>
              </a:r>
              <a:endParaRPr lang="en-US" altLang="tr-TR" sz="1400">
                <a:solidFill>
                  <a:prstClr val="white"/>
                </a:solidFill>
                <a:latin typeface="Calibri" pitchFamily="34" charset="0"/>
                <a:ea typeface="Oswald Light"/>
                <a:cs typeface="Oswald Light"/>
              </a:endParaRPr>
            </a:p>
          </p:txBody>
        </p:sp>
      </p:grpSp>
      <p:sp>
        <p:nvSpPr>
          <p:cNvPr id="14" name="Slayt Numarası Yer Tutucusu 1"/>
          <p:cNvSpPr>
            <a:spLocks noGrp="1"/>
          </p:cNvSpPr>
          <p:nvPr>
            <p:ph type="sldNum" sz="quarter" idx="4"/>
          </p:nvPr>
        </p:nvSpPr>
        <p:spPr>
          <a:xfrm>
            <a:off x="11550651" y="6381752"/>
            <a:ext cx="446088" cy="403225"/>
          </a:xfrm>
          <a:prstGeom prst="rect">
            <a:avLst/>
          </a:prstGeom>
        </p:spPr>
        <p:txBody>
          <a:bodyPr anchor="ctr"/>
          <a:lstStyle>
            <a:lvl1pPr algn="ctr">
              <a:defRPr sz="1600" b="1">
                <a:solidFill>
                  <a:srgbClr val="62A8AB"/>
                </a:solidFill>
                <a:latin typeface="+mj-lt"/>
                <a:cs typeface="Arial" charset="0"/>
              </a:defRPr>
            </a:lvl1pPr>
          </a:lstStyle>
          <a:p>
            <a:pPr fontAlgn="auto">
              <a:spcBef>
                <a:spcPts val="0"/>
              </a:spcBef>
              <a:spcAft>
                <a:spcPts val="0"/>
              </a:spcAft>
            </a:pPr>
            <a:fld id="{26D307A4-367A-498D-BAFC-747CEF453BE1}" type="slidenum">
              <a:rPr lang="tr-TR" smtClean="0"/>
              <a:pPr fontAlgn="auto">
                <a:spcBef>
                  <a:spcPts val="0"/>
                </a:spcBef>
                <a:spcAft>
                  <a:spcPts val="0"/>
                </a:spcAft>
              </a:pPr>
              <a:t>‹#›</a:t>
            </a:fld>
            <a:endParaRPr lang="tr-TR"/>
          </a:p>
        </p:txBody>
      </p:sp>
      <p:pic>
        <p:nvPicPr>
          <p:cNvPr id="1030" name="Resim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90" y="765176"/>
            <a:ext cx="4764087"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Subtitle 2"/>
          <p:cNvSpPr txBox="1">
            <a:spLocks/>
          </p:cNvSpPr>
          <p:nvPr/>
        </p:nvSpPr>
        <p:spPr bwMode="auto">
          <a:xfrm>
            <a:off x="28575" y="6634165"/>
            <a:ext cx="4768851" cy="187325"/>
          </a:xfrm>
          <a:prstGeom prst="rect">
            <a:avLst/>
          </a:prstGeom>
          <a:noFill/>
          <a:ln>
            <a:noFill/>
          </a:ln>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lnSpc>
                <a:spcPct val="50000"/>
              </a:lnSpc>
              <a:spcBef>
                <a:spcPct val="20000"/>
              </a:spcBef>
              <a:spcAft>
                <a:spcPts val="0"/>
              </a:spcAft>
              <a:buFont typeface="Arial" pitchFamily="34" charset="0"/>
              <a:buNone/>
              <a:defRPr/>
            </a:pPr>
            <a:r>
              <a:rPr lang="tr-TR" altLang="tr-TR" sz="1200">
                <a:solidFill>
                  <a:prstClr val="white"/>
                </a:solidFill>
                <a:latin typeface="Calibri" pitchFamily="34" charset="0"/>
              </a:rPr>
              <a:t>Türkiye İlaç ve Tıbbi Cihaz Kurumu</a:t>
            </a:r>
            <a:endParaRPr lang="en-US" altLang="tr-TR" sz="1200">
              <a:solidFill>
                <a:prstClr val="white"/>
              </a:solidFill>
              <a:latin typeface="Calibri" pitchFamily="34" charset="0"/>
            </a:endParaRPr>
          </a:p>
        </p:txBody>
      </p:sp>
    </p:spTree>
    <p:extLst>
      <p:ext uri="{BB962C8B-B14F-4D97-AF65-F5344CB8AC3E}">
        <p14:creationId xmlns:p14="http://schemas.microsoft.com/office/powerpoint/2010/main" val="30069369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spd="slow">
    <p:push dir="u"/>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684"/>
            <a:ext cx="12203907" cy="6851316"/>
          </a:xfrm>
          <a:prstGeom prst="rect">
            <a:avLst/>
          </a:prstGeom>
        </p:spPr>
      </p:pic>
      <p:sp>
        <p:nvSpPr>
          <p:cNvPr id="2" name="Title Placeholder 1"/>
          <p:cNvSpPr>
            <a:spLocks noGrp="1"/>
          </p:cNvSpPr>
          <p:nvPr>
            <p:ph type="title"/>
          </p:nvPr>
        </p:nvSpPr>
        <p:spPr>
          <a:xfrm>
            <a:off x="609600" y="251958"/>
            <a:ext cx="9590856"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userDrawn="1"/>
        </p:nvSpPr>
        <p:spPr>
          <a:xfrm>
            <a:off x="9541175" y="6356353"/>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404040">
                  <a:tint val="75000"/>
                </a:srgbClr>
              </a:solidFill>
            </a:endParaRPr>
          </a:p>
        </p:txBody>
      </p:sp>
      <p:sp>
        <p:nvSpPr>
          <p:cNvPr id="12" name="Date Placeholder 3"/>
          <p:cNvSpPr>
            <a:spLocks noGrp="1"/>
          </p:cNvSpPr>
          <p:nvPr>
            <p:ph type="dt" sz="half" idx="2"/>
          </p:nvPr>
        </p:nvSpPr>
        <p:spPr>
          <a:xfrm>
            <a:off x="2243088" y="630423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dirty="0">
                <a:solidFill>
                  <a:schemeClr val="tx1"/>
                </a:solidFill>
              </a:rPr>
              <a:t>© 2018 DIA, Inc. All rights </a:t>
            </a:r>
            <a:r>
              <a:rPr lang="en-US" dirty="0">
                <a:solidFill>
                  <a:schemeClr val="bg1"/>
                </a:solidFill>
              </a:rPr>
              <a:t>reserved</a:t>
            </a:r>
            <a:endParaRPr lang="en-US" dirty="0">
              <a:solidFill>
                <a:srgbClr val="404040">
                  <a:tint val="75000"/>
                </a:srgbClr>
              </a:solidFill>
            </a:endParaRPr>
          </a:p>
        </p:txBody>
      </p:sp>
    </p:spTree>
    <p:extLst>
      <p:ext uri="{BB962C8B-B14F-4D97-AF65-F5344CB8AC3E}">
        <p14:creationId xmlns:p14="http://schemas.microsoft.com/office/powerpoint/2010/main" val="428215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p:txStyles>
    <p:titleStyle>
      <a:lvl1pPr algn="l" defTabSz="457200" rtl="0" eaLnBrk="1" latinLnBrk="0" hangingPunct="1">
        <a:lnSpc>
          <a:spcPct val="80000"/>
        </a:lnSpc>
        <a:spcBef>
          <a:spcPct val="0"/>
        </a:spcBef>
        <a:buNone/>
        <a:defRPr sz="3000" b="0" kern="1200" baseline="0">
          <a:solidFill>
            <a:srgbClr val="4F545C"/>
          </a:solidFill>
          <a:latin typeface="Arial"/>
          <a:ea typeface="+mj-ea"/>
          <a:cs typeface="Arial"/>
        </a:defRPr>
      </a:lvl1pPr>
    </p:titleStyle>
    <p:bodyStyle>
      <a:lvl1pPr marL="457200" indent="-457200" algn="l" defTabSz="457200" rtl="0" eaLnBrk="1" latinLnBrk="0" hangingPunct="1">
        <a:spcBef>
          <a:spcPct val="20000"/>
        </a:spcBef>
        <a:buFontTx/>
        <a:buBlip>
          <a:blip r:embed="rId12"/>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5EBEE"/>
            </a:gs>
            <a:gs pos="100000">
              <a:srgbClr val="F6F8F9"/>
            </a:gs>
          </a:gsLst>
          <a:lin ang="5100000"/>
        </a:gradFill>
        <a:effectLst/>
      </p:bgPr>
    </p:bg>
    <p:spTree>
      <p:nvGrpSpPr>
        <p:cNvPr id="1" name=""/>
        <p:cNvGrpSpPr/>
        <p:nvPr/>
      </p:nvGrpSpPr>
      <p:grpSpPr>
        <a:xfrm>
          <a:off x="0" y="0"/>
          <a:ext cx="0" cy="0"/>
          <a:chOff x="0" y="0"/>
          <a:chExt cx="0" cy="0"/>
        </a:xfrm>
      </p:grpSpPr>
      <p:sp>
        <p:nvSpPr>
          <p:cNvPr id="7" name="Rectangle 69"/>
          <p:cNvSpPr/>
          <p:nvPr/>
        </p:nvSpPr>
        <p:spPr>
          <a:xfrm flipV="1">
            <a:off x="0" y="6524627"/>
            <a:ext cx="12192000" cy="333375"/>
          </a:xfrm>
          <a:prstGeom prst="rect">
            <a:avLst/>
          </a:prstGeom>
          <a:solidFill>
            <a:srgbClr val="81CA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69"/>
          <p:cNvSpPr/>
          <p:nvPr/>
        </p:nvSpPr>
        <p:spPr>
          <a:xfrm flipV="1">
            <a:off x="0" y="-1588"/>
            <a:ext cx="12192000" cy="50801"/>
          </a:xfrm>
          <a:prstGeom prst="rect">
            <a:avLst/>
          </a:prstGeom>
          <a:solidFill>
            <a:srgbClr val="81CAC9"/>
          </a:solidFill>
          <a:ln>
            <a:solidFill>
              <a:srgbClr val="62A8A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028" name="Group 4"/>
          <p:cNvGrpSpPr>
            <a:grpSpLocks/>
          </p:cNvGrpSpPr>
          <p:nvPr/>
        </p:nvGrpSpPr>
        <p:grpSpPr bwMode="auto">
          <a:xfrm>
            <a:off x="9261475" y="6381750"/>
            <a:ext cx="2713039" cy="503238"/>
            <a:chOff x="6900507" y="126999"/>
            <a:chExt cx="1491601" cy="277005"/>
          </a:xfrm>
        </p:grpSpPr>
        <p:sp>
          <p:nvSpPr>
            <p:cNvPr id="10" name="Oval 9"/>
            <p:cNvSpPr/>
            <p:nvPr/>
          </p:nvSpPr>
          <p:spPr>
            <a:xfrm>
              <a:off x="8170419" y="126999"/>
              <a:ext cx="221689" cy="221953"/>
            </a:xfrm>
            <a:prstGeom prst="ellipse">
              <a:avLst/>
            </a:prstGeom>
            <a:solidFill>
              <a:schemeClr val="bg1"/>
            </a:solidFill>
            <a:ln w="28575" cmpd="sng">
              <a:solidFill>
                <a:srgbClr val="82C2BE"/>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3" name="Subtitle 2"/>
            <p:cNvSpPr txBox="1">
              <a:spLocks/>
            </p:cNvSpPr>
            <p:nvPr/>
          </p:nvSpPr>
          <p:spPr bwMode="auto">
            <a:xfrm>
              <a:off x="6900507" y="230985"/>
              <a:ext cx="1250711" cy="173019"/>
            </a:xfrm>
            <a:prstGeom prst="rect">
              <a:avLst/>
            </a:prstGeom>
            <a:noFill/>
            <a:ln>
              <a:noFill/>
            </a:ln>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auto" hangingPunct="1">
                <a:lnSpc>
                  <a:spcPct val="70000"/>
                </a:lnSpc>
                <a:spcBef>
                  <a:spcPct val="20000"/>
                </a:spcBef>
                <a:spcAft>
                  <a:spcPts val="0"/>
                </a:spcAft>
                <a:buFont typeface="Arial" pitchFamily="34" charset="0"/>
                <a:buNone/>
                <a:defRPr/>
              </a:pPr>
              <a:r>
                <a:rPr lang="tr-TR" altLang="tr-TR" sz="1400">
                  <a:solidFill>
                    <a:prstClr val="white"/>
                  </a:solidFill>
                  <a:latin typeface="Calibri" pitchFamily="34" charset="0"/>
                  <a:ea typeface="Oswald Light"/>
                  <a:cs typeface="Oswald Light"/>
                </a:rPr>
                <a:t>Sayfa Başlığı</a:t>
              </a:r>
              <a:endParaRPr lang="en-US" altLang="tr-TR" sz="1400">
                <a:solidFill>
                  <a:prstClr val="white"/>
                </a:solidFill>
                <a:latin typeface="Calibri" pitchFamily="34" charset="0"/>
                <a:ea typeface="Oswald Light"/>
                <a:cs typeface="Oswald Light"/>
              </a:endParaRPr>
            </a:p>
          </p:txBody>
        </p:sp>
      </p:grpSp>
      <p:sp>
        <p:nvSpPr>
          <p:cNvPr id="14" name="Slayt Numarası Yer Tutucusu 1"/>
          <p:cNvSpPr>
            <a:spLocks noGrp="1"/>
          </p:cNvSpPr>
          <p:nvPr>
            <p:ph type="sldNum" sz="quarter" idx="4"/>
          </p:nvPr>
        </p:nvSpPr>
        <p:spPr>
          <a:xfrm>
            <a:off x="11550651" y="6381752"/>
            <a:ext cx="446088" cy="403225"/>
          </a:xfrm>
          <a:prstGeom prst="rect">
            <a:avLst/>
          </a:prstGeom>
        </p:spPr>
        <p:txBody>
          <a:bodyPr anchor="ctr"/>
          <a:lstStyle>
            <a:lvl1pPr algn="ctr">
              <a:defRPr sz="1600" b="1">
                <a:solidFill>
                  <a:srgbClr val="62A8AB"/>
                </a:solidFill>
                <a:latin typeface="+mj-lt"/>
                <a:cs typeface="Arial" charset="0"/>
              </a:defRPr>
            </a:lvl1pPr>
          </a:lstStyle>
          <a:p>
            <a:pPr fontAlgn="auto">
              <a:spcBef>
                <a:spcPts val="0"/>
              </a:spcBef>
              <a:spcAft>
                <a:spcPts val="0"/>
              </a:spcAft>
            </a:pPr>
            <a:fld id="{26D307A4-367A-498D-BAFC-747CEF453BE1}" type="slidenum">
              <a:rPr lang="tr-TR" smtClean="0"/>
              <a:pPr fontAlgn="auto">
                <a:spcBef>
                  <a:spcPts val="0"/>
                </a:spcBef>
                <a:spcAft>
                  <a:spcPts val="0"/>
                </a:spcAft>
              </a:pPr>
              <a:t>‹#›</a:t>
            </a:fld>
            <a:endParaRPr lang="tr-TR"/>
          </a:p>
        </p:txBody>
      </p:sp>
      <p:pic>
        <p:nvPicPr>
          <p:cNvPr id="1030" name="Resim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990" y="765176"/>
            <a:ext cx="4764087"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Subtitle 2"/>
          <p:cNvSpPr txBox="1">
            <a:spLocks/>
          </p:cNvSpPr>
          <p:nvPr/>
        </p:nvSpPr>
        <p:spPr bwMode="auto">
          <a:xfrm>
            <a:off x="28575" y="6634165"/>
            <a:ext cx="4768851" cy="187325"/>
          </a:xfrm>
          <a:prstGeom prst="rect">
            <a:avLst/>
          </a:prstGeom>
          <a:noFill/>
          <a:ln>
            <a:noFill/>
          </a:ln>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lnSpc>
                <a:spcPct val="50000"/>
              </a:lnSpc>
              <a:spcBef>
                <a:spcPct val="20000"/>
              </a:spcBef>
              <a:spcAft>
                <a:spcPts val="0"/>
              </a:spcAft>
              <a:buFont typeface="Arial" pitchFamily="34" charset="0"/>
              <a:buNone/>
              <a:defRPr/>
            </a:pPr>
            <a:r>
              <a:rPr lang="tr-TR" altLang="tr-TR" sz="1200">
                <a:solidFill>
                  <a:prstClr val="white"/>
                </a:solidFill>
                <a:latin typeface="Calibri" pitchFamily="34" charset="0"/>
              </a:rPr>
              <a:t>Türkiye İlaç ve Tıbbi Cihaz Kurumu</a:t>
            </a:r>
            <a:endParaRPr lang="en-US" altLang="tr-TR" sz="1200">
              <a:solidFill>
                <a:prstClr val="white"/>
              </a:solidFill>
              <a:latin typeface="Calibri" pitchFamily="34" charset="0"/>
            </a:endParaRPr>
          </a:p>
        </p:txBody>
      </p:sp>
    </p:spTree>
    <p:extLst>
      <p:ext uri="{BB962C8B-B14F-4D97-AF65-F5344CB8AC3E}">
        <p14:creationId xmlns:p14="http://schemas.microsoft.com/office/powerpoint/2010/main" val="7576983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ransition spd="slow">
    <p:push dir="u"/>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p:cNvSpPr txBox="1">
            <a:spLocks/>
          </p:cNvSpPr>
          <p:nvPr/>
        </p:nvSpPr>
        <p:spPr>
          <a:xfrm>
            <a:off x="121991" y="2395201"/>
            <a:ext cx="9309224" cy="1938992"/>
          </a:xfrm>
          <a:prstGeom prst="rect">
            <a:avLst/>
          </a:prstGeom>
          <a:noFill/>
        </p:spPr>
        <p:txBody>
          <a:bodyPr wrap="square" rtlCol="0">
            <a:spAutoFit/>
          </a:bodyPr>
          <a:lstStyle/>
          <a:p>
            <a:pPr algn="ctr"/>
            <a:r>
              <a:rPr lang="tr-TR" altLang="tr-TR" sz="4000" b="1" dirty="0">
                <a:solidFill>
                  <a:schemeClr val="bg1"/>
                </a:solidFill>
                <a:latin typeface="Calibri" panose="020F0502020204030204" pitchFamily="34" charset="0"/>
              </a:rPr>
              <a:t>İLAÇ </a:t>
            </a:r>
            <a:r>
              <a:rPr lang="tr-TR" altLang="tr-TR" sz="4000" b="1" dirty="0" smtClean="0">
                <a:solidFill>
                  <a:schemeClr val="bg1"/>
                </a:solidFill>
                <a:latin typeface="Calibri" panose="020F0502020204030204" pitchFamily="34" charset="0"/>
              </a:rPr>
              <a:t>RUHSATLANDIRMA </a:t>
            </a:r>
            <a:r>
              <a:rPr lang="tr-TR" altLang="tr-TR" sz="4000" b="1" dirty="0">
                <a:solidFill>
                  <a:schemeClr val="bg1"/>
                </a:solidFill>
                <a:latin typeface="Calibri" panose="020F0502020204030204" pitchFamily="34" charset="0"/>
              </a:rPr>
              <a:t>DAİRESİ</a:t>
            </a:r>
          </a:p>
          <a:p>
            <a:pPr algn="ctr"/>
            <a:r>
              <a:rPr lang="tr-TR" altLang="tr-TR" sz="4000" b="1" dirty="0" smtClean="0">
                <a:solidFill>
                  <a:schemeClr val="bg1"/>
                </a:solidFill>
                <a:latin typeface="Calibri" panose="020F0502020204030204" pitchFamily="34" charset="0"/>
              </a:rPr>
              <a:t>E-CTD PROJESİ</a:t>
            </a:r>
          </a:p>
          <a:p>
            <a:pPr algn="ctr"/>
            <a:r>
              <a:rPr lang="tr-TR" altLang="tr-TR" sz="4000" b="1" dirty="0" smtClean="0">
                <a:solidFill>
                  <a:schemeClr val="bg1"/>
                </a:solidFill>
                <a:latin typeface="Calibri" panose="020F0502020204030204" pitchFamily="34" charset="0"/>
              </a:rPr>
              <a:t>FAZ 1</a:t>
            </a:r>
            <a:endParaRPr lang="tr-TR" altLang="tr-TR" sz="4000" b="1" dirty="0">
              <a:solidFill>
                <a:schemeClr val="bg1"/>
              </a:solidFill>
              <a:latin typeface="Calibri" panose="020F0502020204030204" pitchFamily="34" charset="0"/>
            </a:endParaRPr>
          </a:p>
        </p:txBody>
      </p:sp>
      <p:sp>
        <p:nvSpPr>
          <p:cNvPr id="8" name="Dikdörtgen 7"/>
          <p:cNvSpPr/>
          <p:nvPr/>
        </p:nvSpPr>
        <p:spPr>
          <a:xfrm>
            <a:off x="1728603" y="5763536"/>
            <a:ext cx="6096000" cy="400110"/>
          </a:xfrm>
          <a:prstGeom prst="rect">
            <a:avLst/>
          </a:prstGeom>
        </p:spPr>
        <p:txBody>
          <a:bodyPr>
            <a:spAutoFit/>
          </a:bodyPr>
          <a:lstStyle/>
          <a:p>
            <a:pPr algn="ctr"/>
            <a:r>
              <a:rPr lang="tr-TR" sz="2000" b="1" dirty="0">
                <a:solidFill>
                  <a:schemeClr val="bg1"/>
                </a:solidFill>
                <a:latin typeface="Roboto Condensed" panose="020B0604020202020204" charset="0"/>
                <a:ea typeface="Roboto Condensed" panose="020B0604020202020204" charset="0"/>
                <a:cs typeface="Roboto Condensed" panose="020B0604020202020204" charset="0"/>
              </a:rPr>
              <a:t>Uzm. Ecz. Mesut </a:t>
            </a:r>
            <a:r>
              <a:rPr lang="tr-TR" sz="2000" b="1" dirty="0" smtClean="0">
                <a:solidFill>
                  <a:schemeClr val="bg1"/>
                </a:solidFill>
                <a:latin typeface="Roboto Condensed" panose="020B0604020202020204" charset="0"/>
                <a:ea typeface="Roboto Condensed" panose="020B0604020202020204" charset="0"/>
                <a:cs typeface="Roboto Condensed" panose="020B0604020202020204" charset="0"/>
              </a:rPr>
              <a:t>ARISAN</a:t>
            </a:r>
            <a:endParaRPr lang="tr-TR" sz="2000" b="1" dirty="0">
              <a:solidFill>
                <a:schemeClr val="bg1"/>
              </a:solidFill>
              <a:latin typeface="Roboto Condensed" panose="020B0604020202020204" charset="0"/>
              <a:ea typeface="Roboto Condensed" panose="020B0604020202020204" charset="0"/>
              <a:cs typeface="Roboto Condensed" panose="020B060402020202020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1215" y="-123112"/>
            <a:ext cx="2692310" cy="2692310"/>
          </a:xfrm>
          <a:prstGeom prst="rect">
            <a:avLst/>
          </a:prstGeom>
        </p:spPr>
      </p:pic>
    </p:spTree>
    <p:extLst>
      <p:ext uri="{BB962C8B-B14F-4D97-AF65-F5344CB8AC3E}">
        <p14:creationId xmlns:p14="http://schemas.microsoft.com/office/powerpoint/2010/main" val="27268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BİRİNCİ PİLOT ÇALIŞMA - 2</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10</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4" name="Diyagram 3"/>
          <p:cNvGraphicFramePr/>
          <p:nvPr>
            <p:extLst>
              <p:ext uri="{D42A27DB-BD31-4B8C-83A1-F6EECF244321}">
                <p14:modId xmlns:p14="http://schemas.microsoft.com/office/powerpoint/2010/main" val="2702035400"/>
              </p:ext>
            </p:extLst>
          </p:nvPr>
        </p:nvGraphicFramePr>
        <p:xfrm>
          <a:off x="1066800" y="1169771"/>
          <a:ext cx="10217723" cy="4968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278073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İKİNCİ PİLOT ÇALIŞMA</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11</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İçerik Yer Tutucusu 2"/>
          <p:cNvSpPr txBox="1">
            <a:spLocks/>
          </p:cNvSpPr>
          <p:nvPr/>
        </p:nvSpPr>
        <p:spPr>
          <a:xfrm>
            <a:off x="768923" y="1411557"/>
            <a:ext cx="10515600" cy="441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dirty="0"/>
          </a:p>
        </p:txBody>
      </p:sp>
      <p:graphicFrame>
        <p:nvGraphicFramePr>
          <p:cNvPr id="3" name="Diyagram 2"/>
          <p:cNvGraphicFramePr/>
          <p:nvPr>
            <p:extLst>
              <p:ext uri="{D42A27DB-BD31-4B8C-83A1-F6EECF244321}">
                <p14:modId xmlns:p14="http://schemas.microsoft.com/office/powerpoint/2010/main" val="2743392465"/>
              </p:ext>
            </p:extLst>
          </p:nvPr>
        </p:nvGraphicFramePr>
        <p:xfrm>
          <a:off x="1014153" y="719666"/>
          <a:ext cx="10270369" cy="546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152994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BİRİNCİ PİLOT ÇALIŞMA BAŞVURU TÜRLERİ</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12</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İçerik Yer Tutucusu 2"/>
          <p:cNvSpPr txBox="1">
            <a:spLocks/>
          </p:cNvSpPr>
          <p:nvPr/>
        </p:nvSpPr>
        <p:spPr>
          <a:xfrm>
            <a:off x="768923" y="1411557"/>
            <a:ext cx="10515600" cy="441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dirty="0" smtClean="0"/>
          </a:p>
        </p:txBody>
      </p:sp>
      <p:graphicFrame>
        <p:nvGraphicFramePr>
          <p:cNvPr id="3" name="Diyagram 2"/>
          <p:cNvGraphicFramePr/>
          <p:nvPr>
            <p:extLst>
              <p:ext uri="{D42A27DB-BD31-4B8C-83A1-F6EECF244321}">
                <p14:modId xmlns:p14="http://schemas.microsoft.com/office/powerpoint/2010/main" val="1043407301"/>
              </p:ext>
            </p:extLst>
          </p:nvPr>
        </p:nvGraphicFramePr>
        <p:xfrm>
          <a:off x="1064030" y="786168"/>
          <a:ext cx="10274531" cy="531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328194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BİRİNCİ PİLOT ÇALIŞMA SENARYOLAR</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13</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İçerik Yer Tutucusu 2"/>
          <p:cNvSpPr txBox="1">
            <a:spLocks/>
          </p:cNvSpPr>
          <p:nvPr/>
        </p:nvSpPr>
        <p:spPr>
          <a:xfrm>
            <a:off x="768923" y="1411557"/>
            <a:ext cx="10515600" cy="441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dirty="0" smtClean="0"/>
          </a:p>
        </p:txBody>
      </p:sp>
      <p:graphicFrame>
        <p:nvGraphicFramePr>
          <p:cNvPr id="3" name="Diyagram 2"/>
          <p:cNvGraphicFramePr/>
          <p:nvPr>
            <p:extLst>
              <p:ext uri="{D42A27DB-BD31-4B8C-83A1-F6EECF244321}">
                <p14:modId xmlns:p14="http://schemas.microsoft.com/office/powerpoint/2010/main" val="808564015"/>
              </p:ext>
            </p:extLst>
          </p:nvPr>
        </p:nvGraphicFramePr>
        <p:xfrm>
          <a:off x="1064030" y="786168"/>
          <a:ext cx="10274531" cy="531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9737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BİRİNCİ PİLOT ÇALIŞMADAN </a:t>
            </a:r>
            <a:r>
              <a:rPr lang="tr-TR" altLang="tr-TR" sz="2400" b="1" dirty="0">
                <a:solidFill>
                  <a:schemeClr val="bg1"/>
                </a:solidFill>
                <a:latin typeface="Calibri" panose="020F0502020204030204" pitchFamily="34" charset="0"/>
              </a:rPr>
              <a:t>ALINAN GERİ </a:t>
            </a:r>
            <a:r>
              <a:rPr lang="tr-TR" altLang="tr-TR" sz="2400" b="1" dirty="0" smtClean="0">
                <a:solidFill>
                  <a:schemeClr val="bg1"/>
                </a:solidFill>
                <a:latin typeface="Calibri" panose="020F0502020204030204" pitchFamily="34" charset="0"/>
              </a:rPr>
              <a:t>BİLDİRİMLER - 1</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14</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8" name="Grafik 7"/>
          <p:cNvGraphicFramePr>
            <a:graphicFrameLocks/>
          </p:cNvGraphicFramePr>
          <p:nvPr>
            <p:extLst>
              <p:ext uri="{D42A27DB-BD31-4B8C-83A1-F6EECF244321}">
                <p14:modId xmlns:p14="http://schemas.microsoft.com/office/powerpoint/2010/main" val="3615899822"/>
              </p:ext>
            </p:extLst>
          </p:nvPr>
        </p:nvGraphicFramePr>
        <p:xfrm>
          <a:off x="768096" y="876300"/>
          <a:ext cx="10585704" cy="5306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3695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İKİNCİ PİLOT ÇALIŞMADAN </a:t>
            </a:r>
            <a:r>
              <a:rPr lang="tr-TR" altLang="tr-TR" sz="2400" b="1" dirty="0">
                <a:solidFill>
                  <a:schemeClr val="bg1"/>
                </a:solidFill>
                <a:latin typeface="Calibri" panose="020F0502020204030204" pitchFamily="34" charset="0"/>
              </a:rPr>
              <a:t>ALINAN GERİ </a:t>
            </a:r>
            <a:r>
              <a:rPr lang="tr-TR" altLang="tr-TR" sz="2400" b="1" dirty="0" smtClean="0">
                <a:solidFill>
                  <a:schemeClr val="bg1"/>
                </a:solidFill>
                <a:latin typeface="Calibri" panose="020F0502020204030204" pitchFamily="34" charset="0"/>
              </a:rPr>
              <a:t>BİLDİRİMLER - 1</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15</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9" name="Grafik 8"/>
          <p:cNvGraphicFramePr>
            <a:graphicFrameLocks/>
          </p:cNvGraphicFramePr>
          <p:nvPr>
            <p:extLst>
              <p:ext uri="{D42A27DB-BD31-4B8C-83A1-F6EECF244321}">
                <p14:modId xmlns:p14="http://schemas.microsoft.com/office/powerpoint/2010/main" val="1467087240"/>
              </p:ext>
            </p:extLst>
          </p:nvPr>
        </p:nvGraphicFramePr>
        <p:xfrm>
          <a:off x="803148" y="775566"/>
          <a:ext cx="10585704" cy="5306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615606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BİRİNCİ PİLOT ÇALIŞMADAN </a:t>
            </a:r>
            <a:r>
              <a:rPr lang="tr-TR" altLang="tr-TR" sz="2400" b="1" dirty="0">
                <a:solidFill>
                  <a:schemeClr val="bg1"/>
                </a:solidFill>
                <a:latin typeface="Calibri" panose="020F0502020204030204" pitchFamily="34" charset="0"/>
              </a:rPr>
              <a:t>ALINAN GERİ </a:t>
            </a:r>
            <a:r>
              <a:rPr lang="tr-TR" altLang="tr-TR" sz="2400" b="1" dirty="0" smtClean="0">
                <a:solidFill>
                  <a:schemeClr val="bg1"/>
                </a:solidFill>
                <a:latin typeface="Calibri" panose="020F0502020204030204" pitchFamily="34" charset="0"/>
              </a:rPr>
              <a:t>BİLDİRİMLER - 2</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16</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10" name="Grafik 9"/>
          <p:cNvGraphicFramePr>
            <a:graphicFrameLocks/>
          </p:cNvGraphicFramePr>
          <p:nvPr>
            <p:extLst>
              <p:ext uri="{D42A27DB-BD31-4B8C-83A1-F6EECF244321}">
                <p14:modId xmlns:p14="http://schemas.microsoft.com/office/powerpoint/2010/main" val="878002175"/>
              </p:ext>
            </p:extLst>
          </p:nvPr>
        </p:nvGraphicFramePr>
        <p:xfrm>
          <a:off x="841249" y="853440"/>
          <a:ext cx="10443274" cy="5329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020285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İKİNCİ PİLOT ÇALIŞMADAN </a:t>
            </a:r>
            <a:r>
              <a:rPr lang="tr-TR" altLang="tr-TR" sz="2400" b="1" dirty="0">
                <a:solidFill>
                  <a:schemeClr val="bg1"/>
                </a:solidFill>
                <a:latin typeface="Calibri" panose="020F0502020204030204" pitchFamily="34" charset="0"/>
              </a:rPr>
              <a:t>ALINAN GERİ </a:t>
            </a:r>
            <a:r>
              <a:rPr lang="tr-TR" altLang="tr-TR" sz="2400" b="1" dirty="0" smtClean="0">
                <a:solidFill>
                  <a:schemeClr val="bg1"/>
                </a:solidFill>
                <a:latin typeface="Calibri" panose="020F0502020204030204" pitchFamily="34" charset="0"/>
              </a:rPr>
              <a:t>BİLDİRİMLER - 2</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17</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9" name="Grafik 8"/>
          <p:cNvGraphicFramePr>
            <a:graphicFrameLocks/>
          </p:cNvGraphicFramePr>
          <p:nvPr>
            <p:extLst>
              <p:ext uri="{D42A27DB-BD31-4B8C-83A1-F6EECF244321}">
                <p14:modId xmlns:p14="http://schemas.microsoft.com/office/powerpoint/2010/main" val="3095776630"/>
              </p:ext>
            </p:extLst>
          </p:nvPr>
        </p:nvGraphicFramePr>
        <p:xfrm>
          <a:off x="874363" y="764136"/>
          <a:ext cx="10443274" cy="5329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863861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5"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ANKETLERDE </a:t>
            </a:r>
            <a:r>
              <a:rPr lang="tr-TR" altLang="tr-TR" sz="2400" b="1" dirty="0">
                <a:solidFill>
                  <a:schemeClr val="bg1"/>
                </a:solidFill>
                <a:latin typeface="Calibri" panose="020F0502020204030204" pitchFamily="34" charset="0"/>
              </a:rPr>
              <a:t>EN BÜYÜK SORUN OLARAK BELİRTİLEN </a:t>
            </a:r>
            <a:r>
              <a:rPr lang="tr-TR" altLang="tr-TR" sz="2400" b="1" dirty="0" smtClean="0">
                <a:solidFill>
                  <a:schemeClr val="bg1"/>
                </a:solidFill>
                <a:latin typeface="Calibri" panose="020F0502020204030204" pitchFamily="34" charset="0"/>
              </a:rPr>
              <a:t>DURUMLAR - 1</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18</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781952"/>
            <a:ext cx="8175600" cy="900000"/>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nchor="ctr" anchorCtr="0">
            <a:spAutoFit/>
          </a:bodyPr>
          <a:lstStyle/>
          <a:p>
            <a:pPr lvl="1"/>
            <a:r>
              <a:rPr lang="tr-TR" sz="2400" dirty="0" smtClean="0"/>
              <a:t>Çok </a:t>
            </a:r>
            <a:r>
              <a:rPr lang="tr-TR" sz="2400" dirty="0"/>
              <a:t>detaylı bilgi </a:t>
            </a:r>
            <a:r>
              <a:rPr lang="tr-TR" sz="2400" dirty="0" smtClean="0"/>
              <a:t>istenmesi</a:t>
            </a:r>
            <a:endParaRPr lang="tr-TR" sz="2400" dirty="0"/>
          </a:p>
        </p:txBody>
      </p:sp>
      <p:sp>
        <p:nvSpPr>
          <p:cNvPr id="9" name="Yuvarlatılmış Dikdörtgen 8"/>
          <p:cNvSpPr/>
          <p:nvPr/>
        </p:nvSpPr>
        <p:spPr>
          <a:xfrm>
            <a:off x="1800000" y="3045341"/>
            <a:ext cx="8175600" cy="1328023"/>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540000" rtlCol="0">
            <a:spAutoFit/>
          </a:bodyPr>
          <a:lstStyle/>
          <a:p>
            <a:r>
              <a:rPr lang="tr-TR" sz="2400" dirty="0"/>
              <a:t>Değerlendirme formları çok detay ve teknik sorular içermesi, paralel çalışılmasına rağmen doldurulması için oldukça fazla zaman harcanması</a:t>
            </a:r>
          </a:p>
        </p:txBody>
      </p:sp>
      <p:sp>
        <p:nvSpPr>
          <p:cNvPr id="11" name="Yuvarlatılmış Dikdörtgen 10"/>
          <p:cNvSpPr/>
          <p:nvPr/>
        </p:nvSpPr>
        <p:spPr>
          <a:xfrm>
            <a:off x="2700000" y="4682640"/>
            <a:ext cx="81756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540000" rtlCol="0" anchor="ctr" anchorCtr="0">
            <a:spAutoFit/>
          </a:bodyPr>
          <a:lstStyle/>
          <a:p>
            <a:r>
              <a:rPr lang="tr-TR" sz="2400" dirty="0"/>
              <a:t>Sisteme girilen bazı bilgilerin “</a:t>
            </a:r>
            <a:r>
              <a:rPr lang="tr-TR" sz="2400" dirty="0" err="1"/>
              <a:t>Kaydet”e</a:t>
            </a:r>
            <a:r>
              <a:rPr lang="tr-TR" sz="2400" dirty="0"/>
              <a:t> basınca ve </a:t>
            </a:r>
            <a:r>
              <a:rPr lang="tr-TR" sz="2400" dirty="0" err="1" smtClean="0"/>
              <a:t>PDF’ye</a:t>
            </a:r>
            <a:r>
              <a:rPr lang="tr-TR" sz="2400" dirty="0" smtClean="0"/>
              <a:t> </a:t>
            </a:r>
            <a:r>
              <a:rPr lang="tr-TR" sz="2400" dirty="0"/>
              <a:t>dönüştürünce hatalı görünmesi</a:t>
            </a:r>
          </a:p>
        </p:txBody>
      </p:sp>
    </p:spTree>
    <p:extLst>
      <p:ext uri="{BB962C8B-B14F-4D97-AF65-F5344CB8AC3E}">
        <p14:creationId xmlns:p14="http://schemas.microsoft.com/office/powerpoint/2010/main" val="295682787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5"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ANKETLERDE EN </a:t>
            </a:r>
            <a:r>
              <a:rPr lang="tr-TR" altLang="tr-TR" sz="2400" b="1" dirty="0">
                <a:solidFill>
                  <a:schemeClr val="bg1"/>
                </a:solidFill>
                <a:latin typeface="Calibri" panose="020F0502020204030204" pitchFamily="34" charset="0"/>
              </a:rPr>
              <a:t>BÜYÜK SORUN OLARAK BELİRTİLEN </a:t>
            </a:r>
            <a:r>
              <a:rPr lang="tr-TR" altLang="tr-TR" sz="2400" b="1" dirty="0" smtClean="0">
                <a:solidFill>
                  <a:schemeClr val="bg1"/>
                </a:solidFill>
                <a:latin typeface="Calibri" panose="020F0502020204030204" pitchFamily="34" charset="0"/>
              </a:rPr>
              <a:t>DURUMLAR - 2</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19</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984910"/>
            <a:ext cx="81756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540000" rtlCol="0" anchor="ctr" anchorCtr="0">
            <a:spAutoFit/>
          </a:bodyPr>
          <a:lstStyle/>
          <a:p>
            <a:r>
              <a:rPr lang="tr-TR" sz="2400" dirty="0"/>
              <a:t>Yetkili kişi olarak sistemde kayıtlı olunmadığından başvuru formunu doldurmaya başlanılamaması</a:t>
            </a:r>
          </a:p>
        </p:txBody>
      </p:sp>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27571" r="803" b="5424"/>
          <a:stretch/>
        </p:blipFill>
        <p:spPr>
          <a:xfrm>
            <a:off x="5459506" y="3225317"/>
            <a:ext cx="5959334" cy="2862263"/>
          </a:xfrm>
          <a:prstGeom prst="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053699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 y="-176028"/>
            <a:ext cx="12192000" cy="7034028"/>
          </a:xfrm>
          <a:prstGeom prst="rect">
            <a:avLst/>
          </a:prstGeom>
        </p:spPr>
      </p:pic>
      <p:sp>
        <p:nvSpPr>
          <p:cNvPr id="8" name="Dikdörtgen 7"/>
          <p:cNvSpPr/>
          <p:nvPr/>
        </p:nvSpPr>
        <p:spPr>
          <a:xfrm>
            <a:off x="143339" y="4221088"/>
            <a:ext cx="1164545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Roboto Condensed"/>
                <a:ea typeface="+mn-ea"/>
                <a:cs typeface="+mn-cs"/>
              </a:rPr>
              <a:t>     </a:t>
            </a:r>
            <a:endParaRPr kumimoji="0" lang="tr-TR" sz="1400" b="0" i="0" u="none" strike="noStrike" kern="1200" cap="none" spc="0" normalizeH="0" baseline="0" noProof="0" dirty="0">
              <a:ln>
                <a:noFill/>
              </a:ln>
              <a:solidFill>
                <a:prstClr val="black"/>
              </a:solidFill>
              <a:effectLst/>
              <a:uLnTx/>
              <a:uFillTx/>
              <a:latin typeface="Roboto Condensed"/>
              <a:ea typeface="+mn-ea"/>
              <a:cs typeface="+mn-cs"/>
            </a:endParaRPr>
          </a:p>
        </p:txBody>
      </p:sp>
      <p:sp>
        <p:nvSpPr>
          <p:cNvPr id="14"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5"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Unvan 1">
            <a:extLst>
              <a:ext uri="{FF2B5EF4-FFF2-40B4-BE49-F238E27FC236}">
                <a16:creationId xmlns:a16="http://schemas.microsoft.com/office/drawing/2014/main" id="{C2B8F2A6-6069-4D8B-8D2A-C9ED57D64292}"/>
              </a:ext>
            </a:extLst>
          </p:cNvPr>
          <p:cNvSpPr txBox="1">
            <a:spLocks noGrp="1"/>
          </p:cNvSpPr>
          <p:nvPr>
            <p:ph type="ctrTitle"/>
          </p:nvPr>
        </p:nvSpPr>
        <p:spPr>
          <a:xfrm>
            <a:off x="0" y="-103753"/>
            <a:ext cx="10729913" cy="4810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Calibri" panose="020F0502020204030204" pitchFamily="34" charset="0"/>
              </a:rPr>
              <a:t>E-CTD PROJESİ</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Metin kutusu 9"/>
          <p:cNvSpPr txBox="1"/>
          <p:nvPr/>
        </p:nvSpPr>
        <p:spPr>
          <a:xfrm>
            <a:off x="768923" y="4401632"/>
            <a:ext cx="10515600" cy="1569660"/>
          </a:xfrm>
          <a:prstGeom prst="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tr-TR" sz="2400" dirty="0" smtClean="0"/>
              <a:t>E-CTD projesi, ürünün ruhsat başvurusundan başlayarak ruhsatlandıktan sonraki varyasyonları dahil tüm işlemlerin, ürünün modüllerindeki bilgilerin elektronik olarak revize edilmesiyle yapılmasını ve tüm bu süreçlerin yönetmelik ve kılavuzlarca belirlenmiş sürelerde tesis edilmesini amaçlar.</a:t>
            </a:r>
            <a:endParaRPr lang="tr-TR" sz="2400" dirty="0"/>
          </a:p>
        </p:txBody>
      </p:sp>
      <p:sp>
        <p:nvSpPr>
          <p:cNvPr id="3" name="İkizkenar Üçgen 2"/>
          <p:cNvSpPr>
            <a:spLocks/>
          </p:cNvSpPr>
          <p:nvPr/>
        </p:nvSpPr>
        <p:spPr>
          <a:xfrm>
            <a:off x="3374968" y="761978"/>
            <a:ext cx="5353390" cy="2880000"/>
          </a:xfrm>
          <a:prstGeom prst="triangle">
            <a:avLst/>
          </a:prstGeom>
          <a:blipFill>
            <a:blip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tr-TR" sz="2400" dirty="0" smtClean="0"/>
          </a:p>
          <a:p>
            <a:pPr algn="ctr"/>
            <a:endParaRPr lang="tr-TR" sz="4800" dirty="0"/>
          </a:p>
        </p:txBody>
      </p:sp>
      <p:sp>
        <p:nvSpPr>
          <p:cNvPr id="11" name="Yuvarlatılmış Dikdörtgen 10"/>
          <p:cNvSpPr/>
          <p:nvPr/>
        </p:nvSpPr>
        <p:spPr>
          <a:xfrm>
            <a:off x="5662613" y="1214439"/>
            <a:ext cx="700087" cy="442912"/>
          </a:xfrm>
          <a:prstGeom prst="roundRect">
            <a:avLst/>
          </a:prstGeom>
          <a:solidFill>
            <a:srgbClr val="58B6C0"/>
          </a:solidFill>
          <a:ln>
            <a:solidFill>
              <a:srgbClr val="58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MODÜL 1</a:t>
            </a:r>
          </a:p>
          <a:p>
            <a:pPr algn="ctr"/>
            <a:r>
              <a:rPr lang="tr-TR" sz="800" b="1" dirty="0" smtClean="0"/>
              <a:t>Bölgesel idari bilgi</a:t>
            </a:r>
            <a:endParaRPr lang="tr-TR" sz="800" b="1" dirty="0"/>
          </a:p>
        </p:txBody>
      </p:sp>
      <p:sp>
        <p:nvSpPr>
          <p:cNvPr id="16" name="Yuvarlatılmış Dikdörtgen 15"/>
          <p:cNvSpPr/>
          <p:nvPr/>
        </p:nvSpPr>
        <p:spPr>
          <a:xfrm>
            <a:off x="4419600" y="3119530"/>
            <a:ext cx="700087" cy="442912"/>
          </a:xfrm>
          <a:prstGeom prst="roundRect">
            <a:avLst/>
          </a:prstGeom>
          <a:solidFill>
            <a:srgbClr val="9BD3D9"/>
          </a:solidFill>
          <a:ln>
            <a:solidFill>
              <a:srgbClr val="9BD3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MODÜL 3</a:t>
            </a:r>
          </a:p>
          <a:p>
            <a:pPr algn="ctr"/>
            <a:r>
              <a:rPr lang="tr-TR" sz="800" b="1" dirty="0" smtClean="0"/>
              <a:t>Kalite</a:t>
            </a:r>
            <a:endParaRPr lang="tr-TR" sz="800" b="1" dirty="0"/>
          </a:p>
        </p:txBody>
      </p:sp>
      <p:sp>
        <p:nvSpPr>
          <p:cNvPr id="17" name="Yuvarlatılmış Dikdörtgen 16"/>
          <p:cNvSpPr/>
          <p:nvPr/>
        </p:nvSpPr>
        <p:spPr>
          <a:xfrm>
            <a:off x="5662613" y="2109812"/>
            <a:ext cx="700087" cy="442912"/>
          </a:xfrm>
          <a:prstGeom prst="roundRect">
            <a:avLst/>
          </a:prstGeom>
          <a:solidFill>
            <a:srgbClr val="266066"/>
          </a:solidFill>
          <a:ln>
            <a:solidFill>
              <a:srgbClr val="266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Klinik dışı genel bakış</a:t>
            </a:r>
            <a:endParaRPr lang="tr-TR" sz="800" b="1" dirty="0"/>
          </a:p>
        </p:txBody>
      </p:sp>
      <p:sp>
        <p:nvSpPr>
          <p:cNvPr id="18" name="Yuvarlatılmış Dikdörtgen 17"/>
          <p:cNvSpPr/>
          <p:nvPr/>
        </p:nvSpPr>
        <p:spPr>
          <a:xfrm>
            <a:off x="5669645" y="2624138"/>
            <a:ext cx="686021" cy="366713"/>
          </a:xfrm>
          <a:prstGeom prst="roundRect">
            <a:avLst/>
          </a:prstGeom>
          <a:solidFill>
            <a:srgbClr val="266066"/>
          </a:solidFill>
          <a:ln>
            <a:solidFill>
              <a:srgbClr val="266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Klinik dışı özetler</a:t>
            </a:r>
            <a:endParaRPr lang="tr-TR" sz="800" b="1" dirty="0"/>
          </a:p>
        </p:txBody>
      </p:sp>
      <p:sp>
        <p:nvSpPr>
          <p:cNvPr id="19" name="Yuvarlatılmış Dikdörtgen 18"/>
          <p:cNvSpPr/>
          <p:nvPr/>
        </p:nvSpPr>
        <p:spPr>
          <a:xfrm>
            <a:off x="6581233" y="2109812"/>
            <a:ext cx="662530" cy="442912"/>
          </a:xfrm>
          <a:prstGeom prst="roundRect">
            <a:avLst/>
          </a:prstGeom>
          <a:solidFill>
            <a:srgbClr val="266066"/>
          </a:solidFill>
          <a:ln>
            <a:solidFill>
              <a:srgbClr val="266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Klinik genel bakış</a:t>
            </a:r>
            <a:endParaRPr lang="tr-TR" sz="800" b="1" dirty="0"/>
          </a:p>
        </p:txBody>
      </p:sp>
      <p:sp>
        <p:nvSpPr>
          <p:cNvPr id="20" name="Yuvarlatılmış Dikdörtgen 19"/>
          <p:cNvSpPr/>
          <p:nvPr/>
        </p:nvSpPr>
        <p:spPr>
          <a:xfrm>
            <a:off x="6705600" y="2624138"/>
            <a:ext cx="731164" cy="366713"/>
          </a:xfrm>
          <a:prstGeom prst="roundRect">
            <a:avLst/>
          </a:prstGeom>
          <a:solidFill>
            <a:srgbClr val="266066"/>
          </a:solidFill>
          <a:ln>
            <a:solidFill>
              <a:srgbClr val="266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Klinik özetler</a:t>
            </a:r>
            <a:endParaRPr lang="tr-TR" sz="800" b="1" dirty="0"/>
          </a:p>
        </p:txBody>
      </p:sp>
      <p:sp>
        <p:nvSpPr>
          <p:cNvPr id="22" name="Yuvarlatılmış Dikdörtgen 21"/>
          <p:cNvSpPr/>
          <p:nvPr/>
        </p:nvSpPr>
        <p:spPr>
          <a:xfrm>
            <a:off x="4419600" y="2540420"/>
            <a:ext cx="738299" cy="442912"/>
          </a:xfrm>
          <a:prstGeom prst="roundRect">
            <a:avLst/>
          </a:prstGeom>
          <a:solidFill>
            <a:srgbClr val="266066"/>
          </a:solidFill>
          <a:ln>
            <a:solidFill>
              <a:srgbClr val="266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MODÜL 2</a:t>
            </a:r>
          </a:p>
          <a:p>
            <a:pPr algn="ctr"/>
            <a:r>
              <a:rPr lang="tr-TR" sz="800" b="1" dirty="0" smtClean="0"/>
              <a:t>Kalite genel özeti</a:t>
            </a:r>
            <a:endParaRPr lang="tr-TR" sz="800" b="1" dirty="0"/>
          </a:p>
        </p:txBody>
      </p:sp>
      <p:sp>
        <p:nvSpPr>
          <p:cNvPr id="23" name="Yuvarlatılmış Dikdörtgen 22"/>
          <p:cNvSpPr/>
          <p:nvPr/>
        </p:nvSpPr>
        <p:spPr>
          <a:xfrm>
            <a:off x="6791325" y="3119530"/>
            <a:ext cx="819150" cy="395394"/>
          </a:xfrm>
          <a:prstGeom prst="roundRect">
            <a:avLst/>
          </a:prstGeom>
          <a:solidFill>
            <a:srgbClr val="9BD3D9"/>
          </a:solidFill>
          <a:ln>
            <a:solidFill>
              <a:srgbClr val="9BD3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MODÜL 5</a:t>
            </a:r>
          </a:p>
          <a:p>
            <a:pPr algn="ctr"/>
            <a:r>
              <a:rPr lang="tr-TR" sz="800" b="1" dirty="0" smtClean="0"/>
              <a:t>Klinik çalışma raporları</a:t>
            </a:r>
            <a:endParaRPr lang="tr-TR" sz="800" b="1" dirty="0"/>
          </a:p>
        </p:txBody>
      </p:sp>
      <p:sp>
        <p:nvSpPr>
          <p:cNvPr id="24" name="Yuvarlatılmış Dikdörtgen 23"/>
          <p:cNvSpPr/>
          <p:nvPr/>
        </p:nvSpPr>
        <p:spPr>
          <a:xfrm>
            <a:off x="5534025" y="3143289"/>
            <a:ext cx="952500" cy="395394"/>
          </a:xfrm>
          <a:prstGeom prst="roundRect">
            <a:avLst/>
          </a:prstGeom>
          <a:solidFill>
            <a:srgbClr val="3A8F98"/>
          </a:solidFill>
          <a:ln>
            <a:solidFill>
              <a:srgbClr val="3A8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smtClean="0"/>
              <a:t>MODÜL 4</a:t>
            </a:r>
          </a:p>
          <a:p>
            <a:pPr algn="ctr"/>
            <a:r>
              <a:rPr lang="tr-TR" sz="800" b="1" dirty="0" smtClean="0"/>
              <a:t>Klinik dışı çalışma raporları</a:t>
            </a:r>
            <a:endParaRPr lang="tr-TR" sz="800" b="1" dirty="0"/>
          </a:p>
        </p:txBody>
      </p:sp>
    </p:spTree>
    <p:extLst>
      <p:ext uri="{BB962C8B-B14F-4D97-AF65-F5344CB8AC3E}">
        <p14:creationId xmlns:p14="http://schemas.microsoft.com/office/powerpoint/2010/main" val="2382636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5"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altLang="tr-TR" sz="2400" b="1" dirty="0" smtClean="0">
                <a:solidFill>
                  <a:schemeClr val="bg1"/>
                </a:solidFill>
                <a:latin typeface="Calibri" panose="020F0502020204030204" pitchFamily="34" charset="0"/>
              </a:rPr>
              <a:t>ANKETLERDE </a:t>
            </a:r>
            <a:r>
              <a:rPr lang="tr-TR" altLang="tr-TR" sz="2400" b="1" dirty="0">
                <a:solidFill>
                  <a:schemeClr val="bg1"/>
                </a:solidFill>
                <a:latin typeface="Calibri" panose="020F0502020204030204" pitchFamily="34" charset="0"/>
              </a:rPr>
              <a:t>EN BÜYÜK SORUN OLARAK BELİRTİLEN </a:t>
            </a:r>
            <a:r>
              <a:rPr lang="tr-TR" altLang="tr-TR" sz="2400" b="1" dirty="0" smtClean="0">
                <a:solidFill>
                  <a:schemeClr val="bg1"/>
                </a:solidFill>
                <a:latin typeface="Calibri" panose="020F0502020204030204" pitchFamily="34" charset="0"/>
              </a:rPr>
              <a:t>DURUMLAR - 3</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20</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576288"/>
            <a:ext cx="9000000" cy="1736646"/>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nchor="ctr" anchorCtr="0">
            <a:spAutoFit/>
          </a:bodyPr>
          <a:lstStyle/>
          <a:p>
            <a:pPr lvl="1"/>
            <a:r>
              <a:rPr lang="tr-TR" sz="2400" dirty="0"/>
              <a:t>Bazı alanların doldurulmasının 20 dakikadan daha uzun süre alabilmesi ve tüm ekranlar doldurulmadan kaydedilememesi nedeniyle sistemden düşülmesi ve tüm verilerin yeniden girilmesi</a:t>
            </a:r>
          </a:p>
        </p:txBody>
      </p:sp>
      <p:sp>
        <p:nvSpPr>
          <p:cNvPr id="9" name="Yuvarlatılmış Dikdörtgen 8"/>
          <p:cNvSpPr/>
          <p:nvPr/>
        </p:nvSpPr>
        <p:spPr>
          <a:xfrm>
            <a:off x="1800000" y="3637143"/>
            <a:ext cx="9000000" cy="1328400"/>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540000" rtlCol="0">
            <a:spAutoFit/>
          </a:bodyPr>
          <a:lstStyle/>
          <a:p>
            <a:r>
              <a:rPr lang="tr-TR" sz="2400" dirty="0"/>
              <a:t>Form eksiksiz tamamlanmış olmasına rağmen Başvuru işlemleri kısmından PDF oluştur butonu ile formu görüntülemek istendiğinde hata vermesi, bazı bilgilerin görüntülenememesi </a:t>
            </a:r>
          </a:p>
        </p:txBody>
      </p:sp>
      <p:sp>
        <p:nvSpPr>
          <p:cNvPr id="11" name="Yuvarlatılmış Dikdörtgen 10"/>
          <p:cNvSpPr/>
          <p:nvPr/>
        </p:nvSpPr>
        <p:spPr>
          <a:xfrm>
            <a:off x="2617800" y="5341440"/>
            <a:ext cx="90000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540000" rtlCol="0" anchor="ctr" anchorCtr="0">
            <a:spAutoFit/>
          </a:bodyPr>
          <a:lstStyle/>
          <a:p>
            <a:r>
              <a:rPr lang="tr-TR" sz="2400" dirty="0"/>
              <a:t>Mükerrer bilgilerin talep edilmesi, aynı dokümanın birden fazla yüklenmek zorunda olunması </a:t>
            </a:r>
          </a:p>
        </p:txBody>
      </p:sp>
    </p:spTree>
    <p:extLst>
      <p:ext uri="{BB962C8B-B14F-4D97-AF65-F5344CB8AC3E}">
        <p14:creationId xmlns:p14="http://schemas.microsoft.com/office/powerpoint/2010/main" val="307284444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9"/>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tr-TR" sz="2400" b="1" dirty="0" smtClean="0">
                <a:solidFill>
                  <a:schemeClr val="bg1"/>
                </a:solidFill>
                <a:latin typeface="Calibri" panose="020F0502020204030204" pitchFamily="34" charset="0"/>
              </a:rPr>
              <a:t>DİKKAT EDİLMESİ GEREKEN HUSUSLAR</a:t>
            </a:r>
            <a:endParaRPr lang="tr-TR"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21</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732764"/>
            <a:ext cx="81756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r>
              <a:rPr lang="tr-TR" sz="2400" dirty="0"/>
              <a:t>PDF dosyalarının önceden isimlendirilmesi </a:t>
            </a:r>
            <a:endParaRPr lang="tr-TR" sz="2400" dirty="0" smtClean="0"/>
          </a:p>
          <a:p>
            <a:r>
              <a:rPr lang="tr-TR" sz="2400" dirty="0" smtClean="0"/>
              <a:t>(</a:t>
            </a:r>
            <a:r>
              <a:rPr lang="tr-TR" sz="2400" dirty="0"/>
              <a:t>6.1 ödeme yapılmıştır </a:t>
            </a:r>
            <a:r>
              <a:rPr lang="tr-TR" sz="2400" dirty="0" smtClean="0"/>
              <a:t>belgesi - Ek 61.pdf)  </a:t>
            </a:r>
            <a:endParaRPr lang="tr-TR" sz="2400" dirty="0"/>
          </a:p>
        </p:txBody>
      </p:sp>
      <p:sp>
        <p:nvSpPr>
          <p:cNvPr id="9" name="Yuvarlatılmış Dikdörtgen 8"/>
          <p:cNvSpPr/>
          <p:nvPr/>
        </p:nvSpPr>
        <p:spPr>
          <a:xfrm>
            <a:off x="1806600" y="2889165"/>
            <a:ext cx="8175600" cy="900000"/>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nchor="ctr" anchorCtr="0">
            <a:spAutoFit/>
          </a:bodyPr>
          <a:lstStyle/>
          <a:p>
            <a:r>
              <a:rPr lang="tr-TR" sz="2400" dirty="0" err="1"/>
              <a:t>Xml</a:t>
            </a:r>
            <a:r>
              <a:rPr lang="tr-TR" sz="2400" dirty="0"/>
              <a:t> dosya isimlerinin başvuru ismi ile aynı olması</a:t>
            </a:r>
          </a:p>
        </p:txBody>
      </p:sp>
      <p:sp>
        <p:nvSpPr>
          <p:cNvPr id="11" name="Yuvarlatılmış Dikdörtgen 10"/>
          <p:cNvSpPr/>
          <p:nvPr/>
        </p:nvSpPr>
        <p:spPr>
          <a:xfrm>
            <a:off x="3600000" y="5206277"/>
            <a:ext cx="81756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nchor="ctr" anchorCtr="0">
            <a:spAutoFit/>
          </a:bodyPr>
          <a:lstStyle/>
          <a:p>
            <a:r>
              <a:rPr lang="tr-TR" sz="2400" dirty="0"/>
              <a:t>Firma yetkililerinin başvuru öncesinde </a:t>
            </a:r>
            <a:r>
              <a:rPr lang="tr-TR" sz="2400" dirty="0">
                <a:solidFill>
                  <a:srgbClr val="FFFF00"/>
                </a:solidFill>
              </a:rPr>
              <a:t>kullanıcı işlemleri ekranından</a:t>
            </a:r>
            <a:r>
              <a:rPr lang="tr-TR" sz="2400" dirty="0">
                <a:solidFill>
                  <a:srgbClr val="FF0000"/>
                </a:solidFill>
              </a:rPr>
              <a:t> </a:t>
            </a:r>
            <a:r>
              <a:rPr lang="tr-TR" sz="2400" dirty="0"/>
              <a:t>belirlenmesi</a:t>
            </a:r>
          </a:p>
        </p:txBody>
      </p:sp>
      <p:sp>
        <p:nvSpPr>
          <p:cNvPr id="10" name="Yuvarlatılmış Dikdörtgen 9"/>
          <p:cNvSpPr/>
          <p:nvPr/>
        </p:nvSpPr>
        <p:spPr>
          <a:xfrm>
            <a:off x="2700000" y="4053689"/>
            <a:ext cx="8175600" cy="900000"/>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nchor="ctr" anchorCtr="0">
            <a:spAutoFit/>
          </a:bodyPr>
          <a:lstStyle/>
          <a:p>
            <a:r>
              <a:rPr lang="tr-TR" sz="2400" dirty="0"/>
              <a:t>Her bölüm sonunda mutlaka</a:t>
            </a:r>
            <a:r>
              <a:rPr lang="tr-TR" sz="2400" dirty="0">
                <a:solidFill>
                  <a:srgbClr val="FFFF00"/>
                </a:solidFill>
              </a:rPr>
              <a:t> kaydet </a:t>
            </a:r>
            <a:r>
              <a:rPr lang="tr-TR" sz="2400" dirty="0"/>
              <a:t>butonuna basılması, </a:t>
            </a:r>
          </a:p>
        </p:txBody>
      </p:sp>
      <p:sp>
        <p:nvSpPr>
          <p:cNvPr id="3" name="Akış Çizelgesi: Ayıkla 2"/>
          <p:cNvSpPr/>
          <p:nvPr/>
        </p:nvSpPr>
        <p:spPr>
          <a:xfrm>
            <a:off x="179463" y="1397952"/>
            <a:ext cx="1150094" cy="915142"/>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5000" y="0"/>
                </a:lnTo>
                <a:cubicBezTo>
                  <a:pt x="5617" y="1476"/>
                  <a:pt x="9383" y="8524"/>
                  <a:pt x="10000" y="10000"/>
                </a:cubicBezTo>
                <a:lnTo>
                  <a:pt x="10000" y="10000"/>
                </a:lnTo>
                <a:lnTo>
                  <a:pt x="0" y="10000"/>
                </a:lnTo>
                <a:close/>
              </a:path>
            </a:pathLst>
          </a:custGeom>
          <a:blipFill dpi="0" rotWithShape="1">
            <a:blip r:embed="rId4"/>
            <a:srcRect/>
            <a:stretch>
              <a:fillRect/>
            </a:stretch>
          </a:blipFill>
          <a:ln w="57150">
            <a:solidFill>
              <a:schemeClr val="tx1"/>
            </a:solidFill>
          </a:ln>
          <a:effectLst>
            <a:outerShdw blurRad="50800" dist="317500" dir="8100000" algn="tr"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Akış Çizelgesi: Ayıkla 2"/>
          <p:cNvSpPr/>
          <p:nvPr/>
        </p:nvSpPr>
        <p:spPr>
          <a:xfrm>
            <a:off x="1098549" y="2507151"/>
            <a:ext cx="1150094" cy="915142"/>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5000" y="0"/>
                </a:lnTo>
                <a:cubicBezTo>
                  <a:pt x="5617" y="1476"/>
                  <a:pt x="9383" y="8524"/>
                  <a:pt x="10000" y="10000"/>
                </a:cubicBezTo>
                <a:lnTo>
                  <a:pt x="10000" y="10000"/>
                </a:lnTo>
                <a:lnTo>
                  <a:pt x="0" y="10000"/>
                </a:lnTo>
                <a:close/>
              </a:path>
            </a:pathLst>
          </a:custGeom>
          <a:blipFill dpi="0" rotWithShape="1">
            <a:blip r:embed="rId4"/>
            <a:srcRect/>
            <a:stretch>
              <a:fillRect/>
            </a:stretch>
          </a:blipFill>
          <a:ln w="57150">
            <a:solidFill>
              <a:schemeClr val="tx1"/>
            </a:solidFill>
          </a:ln>
          <a:effectLst>
            <a:outerShdw blurRad="50800" dist="317500" dir="8100000" algn="tr"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Akış Çizelgesi: Ayıkla 2"/>
          <p:cNvSpPr/>
          <p:nvPr/>
        </p:nvSpPr>
        <p:spPr>
          <a:xfrm>
            <a:off x="1982469" y="3630424"/>
            <a:ext cx="1150094" cy="915142"/>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5000" y="0"/>
                </a:lnTo>
                <a:cubicBezTo>
                  <a:pt x="5617" y="1476"/>
                  <a:pt x="9383" y="8524"/>
                  <a:pt x="10000" y="10000"/>
                </a:cubicBezTo>
                <a:lnTo>
                  <a:pt x="10000" y="10000"/>
                </a:lnTo>
                <a:lnTo>
                  <a:pt x="0" y="10000"/>
                </a:lnTo>
                <a:close/>
              </a:path>
            </a:pathLst>
          </a:custGeom>
          <a:blipFill dpi="0" rotWithShape="1">
            <a:blip r:embed="rId4"/>
            <a:srcRect/>
            <a:stretch>
              <a:fillRect/>
            </a:stretch>
          </a:blipFill>
          <a:ln w="57150">
            <a:solidFill>
              <a:schemeClr val="tx1"/>
            </a:solidFill>
          </a:ln>
          <a:effectLst>
            <a:outerShdw blurRad="50800" dist="317500" dir="8100000" algn="tr"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Akış Çizelgesi: Ayıkla 2"/>
          <p:cNvSpPr/>
          <p:nvPr/>
        </p:nvSpPr>
        <p:spPr>
          <a:xfrm>
            <a:off x="2806730" y="4854365"/>
            <a:ext cx="1150094" cy="915142"/>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10000 h 10000"/>
              <a:gd name="connsiteX1" fmla="*/ 5000 w 10000"/>
              <a:gd name="connsiteY1" fmla="*/ 0 h 10000"/>
              <a:gd name="connsiteX2" fmla="*/ 10000 w 10000"/>
              <a:gd name="connsiteY2" fmla="*/ 1000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5000" y="0"/>
                </a:lnTo>
                <a:cubicBezTo>
                  <a:pt x="5617" y="1476"/>
                  <a:pt x="9383" y="8524"/>
                  <a:pt x="10000" y="10000"/>
                </a:cubicBezTo>
                <a:lnTo>
                  <a:pt x="10000" y="10000"/>
                </a:lnTo>
                <a:lnTo>
                  <a:pt x="0" y="10000"/>
                </a:lnTo>
                <a:close/>
              </a:path>
            </a:pathLst>
          </a:custGeom>
          <a:blipFill dpi="0" rotWithShape="1">
            <a:blip r:embed="rId4"/>
            <a:srcRect/>
            <a:stretch>
              <a:fillRect/>
            </a:stretch>
          </a:blipFill>
          <a:ln w="57150">
            <a:solidFill>
              <a:schemeClr val="tx1"/>
            </a:solidFill>
          </a:ln>
          <a:effectLst>
            <a:outerShdw blurRad="50800" dist="317500" dir="8100000" algn="tr"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99965904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p:cNvSpPr txBox="1">
            <a:spLocks/>
          </p:cNvSpPr>
          <p:nvPr/>
        </p:nvSpPr>
        <p:spPr>
          <a:xfrm>
            <a:off x="993400" y="3013502"/>
            <a:ext cx="10205200" cy="830997"/>
          </a:xfrm>
          <a:prstGeom prst="rect">
            <a:avLst/>
          </a:prstGeom>
          <a:noFill/>
        </p:spPr>
        <p:txBody>
          <a:bodyPr wrap="square" rtlCol="0">
            <a:spAutoFit/>
          </a:bodyPr>
          <a:lstStyle/>
          <a:p>
            <a:pPr algn="ctr"/>
            <a:r>
              <a:rPr lang="tr-TR"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TEŞEKKÜR EDERİM.</a:t>
            </a:r>
          </a:p>
        </p:txBody>
      </p:sp>
      <p:sp>
        <p:nvSpPr>
          <p:cNvPr id="8" name="Slayt Numarası Yer Tutucusu 7"/>
          <p:cNvSpPr txBox="1">
            <a:spLocks/>
          </p:cNvSpPr>
          <p:nvPr/>
        </p:nvSpPr>
        <p:spPr>
          <a:xfrm>
            <a:off x="2462435" y="5689600"/>
            <a:ext cx="6977726" cy="846667"/>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b="1" dirty="0">
              <a:solidFill>
                <a:schemeClr val="tx1">
                  <a:lumMod val="95000"/>
                  <a:lumOff val="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Dikdörtgen 23">
            <a:extLst>
              <a:ext uri="{FF2B5EF4-FFF2-40B4-BE49-F238E27FC236}">
                <a16:creationId xmlns:a16="http://schemas.microsoft.com/office/drawing/2014/main" id="{DF0D53B5-5114-481C-B6DA-BD91EB9EAF65}"/>
              </a:ext>
            </a:extLst>
          </p:cNvPr>
          <p:cNvSpPr/>
          <p:nvPr/>
        </p:nvSpPr>
        <p:spPr>
          <a:xfrm>
            <a:off x="3163714" y="5989248"/>
            <a:ext cx="5864572" cy="400110"/>
          </a:xfrm>
          <a:prstGeom prst="rect">
            <a:avLst/>
          </a:prstGeom>
        </p:spPr>
        <p:txBody>
          <a:bodyPr wrap="square">
            <a:spAutoFit/>
          </a:bodyPr>
          <a:lstStyle/>
          <a:p>
            <a:pPr algn="ctr"/>
            <a:r>
              <a:rPr lang="tr-TR" sz="2000" dirty="0">
                <a:solidFill>
                  <a:schemeClr val="tx1">
                    <a:lumMod val="95000"/>
                    <a:lumOff val="5000"/>
                  </a:schemeClr>
                </a:solidFill>
                <a:latin typeface="Roboto Condensed" panose="02000000000000000000" pitchFamily="2" charset="0"/>
                <a:ea typeface="Roboto Condensed" panose="02000000000000000000" pitchFamily="2" charset="0"/>
                <a:cs typeface="Roboto Condensed" panose="02000000000000000000" pitchFamily="2" charset="0"/>
              </a:rPr>
              <a:t>www.titck.gov.tr</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92" y="196421"/>
            <a:ext cx="2039816" cy="1414622"/>
          </a:xfrm>
          <a:prstGeom prst="rect">
            <a:avLst/>
          </a:prstGeom>
        </p:spPr>
      </p:pic>
    </p:spTree>
    <p:extLst>
      <p:ext uri="{BB962C8B-B14F-4D97-AF65-F5344CB8AC3E}">
        <p14:creationId xmlns:p14="http://schemas.microsoft.com/office/powerpoint/2010/main" val="7946515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7" y="-176028"/>
            <a:ext cx="12192000" cy="7034028"/>
          </a:xfrm>
          <a:prstGeom prst="rect">
            <a:avLst/>
          </a:prstGeom>
        </p:spPr>
      </p:pic>
      <p:sp>
        <p:nvSpPr>
          <p:cNvPr id="8" name="Dikdörtgen 7"/>
          <p:cNvSpPr/>
          <p:nvPr/>
        </p:nvSpPr>
        <p:spPr>
          <a:xfrm>
            <a:off x="143339" y="4221088"/>
            <a:ext cx="1164545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Roboto Condensed"/>
                <a:ea typeface="+mn-ea"/>
                <a:cs typeface="+mn-cs"/>
              </a:rPr>
              <a:t>     </a:t>
            </a:r>
            <a:endParaRPr kumimoji="0" lang="tr-TR" sz="1400" b="0" i="0" u="none" strike="noStrike" kern="1200" cap="none" spc="0" normalizeH="0" baseline="0" noProof="0" dirty="0">
              <a:ln>
                <a:noFill/>
              </a:ln>
              <a:solidFill>
                <a:prstClr val="black"/>
              </a:solidFill>
              <a:effectLst/>
              <a:uLnTx/>
              <a:uFillTx/>
              <a:latin typeface="Roboto Condensed"/>
              <a:ea typeface="+mn-ea"/>
              <a:cs typeface="+mn-cs"/>
            </a:endParaRPr>
          </a:p>
        </p:txBody>
      </p:sp>
      <p:sp>
        <p:nvSpPr>
          <p:cNvPr id="14"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5"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Unvan 1">
            <a:extLst>
              <a:ext uri="{FF2B5EF4-FFF2-40B4-BE49-F238E27FC236}">
                <a16:creationId xmlns:a16="http://schemas.microsoft.com/office/drawing/2014/main" id="{C2B8F2A6-6069-4D8B-8D2A-C9ED57D64292}"/>
              </a:ext>
            </a:extLst>
          </p:cNvPr>
          <p:cNvSpPr txBox="1">
            <a:spLocks noGrp="1"/>
          </p:cNvSpPr>
          <p:nvPr>
            <p:ph type="ctrTitle"/>
          </p:nvPr>
        </p:nvSpPr>
        <p:spPr>
          <a:xfrm>
            <a:off x="0" y="-103753"/>
            <a:ext cx="10729913" cy="4810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Calibri" panose="020F0502020204030204" pitchFamily="34" charset="0"/>
              </a:rPr>
              <a:t>FAZLAR</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3" name="Grup 2"/>
          <p:cNvGrpSpPr/>
          <p:nvPr/>
        </p:nvGrpSpPr>
        <p:grpSpPr>
          <a:xfrm>
            <a:off x="768924" y="2214025"/>
            <a:ext cx="10515598" cy="705946"/>
            <a:chOff x="768924" y="3561592"/>
            <a:chExt cx="10515598" cy="705946"/>
          </a:xfrm>
        </p:grpSpPr>
        <p:sp>
          <p:nvSpPr>
            <p:cNvPr id="4" name="Serbest Form 3"/>
            <p:cNvSpPr/>
            <p:nvPr/>
          </p:nvSpPr>
          <p:spPr>
            <a:xfrm>
              <a:off x="2899611" y="3632187"/>
              <a:ext cx="8384911" cy="564757"/>
            </a:xfrm>
            <a:custGeom>
              <a:avLst/>
              <a:gdLst>
                <a:gd name="connsiteX0" fmla="*/ 94128 w 564756"/>
                <a:gd name="connsiteY0" fmla="*/ 0 h 6729983"/>
                <a:gd name="connsiteX1" fmla="*/ 470628 w 564756"/>
                <a:gd name="connsiteY1" fmla="*/ 0 h 6729983"/>
                <a:gd name="connsiteX2" fmla="*/ 564756 w 564756"/>
                <a:gd name="connsiteY2" fmla="*/ 94128 h 6729983"/>
                <a:gd name="connsiteX3" fmla="*/ 564756 w 564756"/>
                <a:gd name="connsiteY3" fmla="*/ 6729983 h 6729983"/>
                <a:gd name="connsiteX4" fmla="*/ 564756 w 564756"/>
                <a:gd name="connsiteY4" fmla="*/ 6729983 h 6729983"/>
                <a:gd name="connsiteX5" fmla="*/ 0 w 564756"/>
                <a:gd name="connsiteY5" fmla="*/ 6729983 h 6729983"/>
                <a:gd name="connsiteX6" fmla="*/ 0 w 564756"/>
                <a:gd name="connsiteY6" fmla="*/ 6729983 h 6729983"/>
                <a:gd name="connsiteX7" fmla="*/ 0 w 564756"/>
                <a:gd name="connsiteY7" fmla="*/ 94128 h 6729983"/>
                <a:gd name="connsiteX8" fmla="*/ 94128 w 564756"/>
                <a:gd name="connsiteY8" fmla="*/ 0 h 6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756" h="6729983">
                  <a:moveTo>
                    <a:pt x="564756" y="1121692"/>
                  </a:moveTo>
                  <a:lnTo>
                    <a:pt x="564756" y="5608291"/>
                  </a:lnTo>
                  <a:cubicBezTo>
                    <a:pt x="564756" y="6227776"/>
                    <a:pt x="561219" y="6729977"/>
                    <a:pt x="556857" y="6729977"/>
                  </a:cubicBezTo>
                  <a:lnTo>
                    <a:pt x="0" y="6729977"/>
                  </a:lnTo>
                  <a:lnTo>
                    <a:pt x="0" y="6729977"/>
                  </a:lnTo>
                  <a:lnTo>
                    <a:pt x="0" y="6"/>
                  </a:lnTo>
                  <a:lnTo>
                    <a:pt x="0" y="6"/>
                  </a:lnTo>
                  <a:lnTo>
                    <a:pt x="556857" y="6"/>
                  </a:lnTo>
                  <a:cubicBezTo>
                    <a:pt x="561219" y="6"/>
                    <a:pt x="564756" y="502207"/>
                    <a:pt x="564756" y="1121692"/>
                  </a:cubicBezTo>
                  <a:close/>
                </a:path>
              </a:pathLst>
            </a:custGeom>
            <a:gradFill rotWithShape="0">
              <a:gsLst>
                <a:gs pos="0">
                  <a:schemeClr val="accent6">
                    <a:lumMod val="40000"/>
                    <a:lumOff val="60000"/>
                  </a:schemeClr>
                </a:gs>
                <a:gs pos="25000">
                  <a:srgbClr val="C00000"/>
                </a:gs>
                <a:gs pos="100000">
                  <a:srgbClr val="C00000"/>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1"/>
              <a:r>
                <a:rPr lang="tr-TR" sz="2400" dirty="0">
                  <a:solidFill>
                    <a:schemeClr val="lt1"/>
                  </a:solidFill>
                </a:rPr>
                <a:t>CTD başvurusu</a:t>
              </a:r>
            </a:p>
          </p:txBody>
        </p:sp>
        <p:sp>
          <p:nvSpPr>
            <p:cNvPr id="5" name="Serbest Form 4"/>
            <p:cNvSpPr/>
            <p:nvPr/>
          </p:nvSpPr>
          <p:spPr>
            <a:xfrm>
              <a:off x="768924" y="3561592"/>
              <a:ext cx="1938181" cy="705946"/>
            </a:xfrm>
            <a:custGeom>
              <a:avLst/>
              <a:gdLst>
                <a:gd name="connsiteX0" fmla="*/ 0 w 3785615"/>
                <a:gd name="connsiteY0" fmla="*/ 117660 h 705946"/>
                <a:gd name="connsiteX1" fmla="*/ 117660 w 3785615"/>
                <a:gd name="connsiteY1" fmla="*/ 0 h 705946"/>
                <a:gd name="connsiteX2" fmla="*/ 3667955 w 3785615"/>
                <a:gd name="connsiteY2" fmla="*/ 0 h 705946"/>
                <a:gd name="connsiteX3" fmla="*/ 3785615 w 3785615"/>
                <a:gd name="connsiteY3" fmla="*/ 117660 h 705946"/>
                <a:gd name="connsiteX4" fmla="*/ 3785615 w 3785615"/>
                <a:gd name="connsiteY4" fmla="*/ 588286 h 705946"/>
                <a:gd name="connsiteX5" fmla="*/ 3667955 w 3785615"/>
                <a:gd name="connsiteY5" fmla="*/ 705946 h 705946"/>
                <a:gd name="connsiteX6" fmla="*/ 117660 w 3785615"/>
                <a:gd name="connsiteY6" fmla="*/ 705946 h 705946"/>
                <a:gd name="connsiteX7" fmla="*/ 0 w 3785615"/>
                <a:gd name="connsiteY7" fmla="*/ 588286 h 705946"/>
                <a:gd name="connsiteX8" fmla="*/ 0 w 3785615"/>
                <a:gd name="connsiteY8" fmla="*/ 117660 h 7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5" h="705946">
                  <a:moveTo>
                    <a:pt x="0" y="117660"/>
                  </a:moveTo>
                  <a:cubicBezTo>
                    <a:pt x="0" y="52678"/>
                    <a:pt x="52678" y="0"/>
                    <a:pt x="117660" y="0"/>
                  </a:cubicBezTo>
                  <a:lnTo>
                    <a:pt x="3667955" y="0"/>
                  </a:lnTo>
                  <a:cubicBezTo>
                    <a:pt x="3732937" y="0"/>
                    <a:pt x="3785615" y="52678"/>
                    <a:pt x="3785615" y="117660"/>
                  </a:cubicBezTo>
                  <a:lnTo>
                    <a:pt x="3785615" y="588286"/>
                  </a:lnTo>
                  <a:cubicBezTo>
                    <a:pt x="3785615" y="653268"/>
                    <a:pt x="3732937" y="705946"/>
                    <a:pt x="3667955" y="705946"/>
                  </a:cubicBezTo>
                  <a:lnTo>
                    <a:pt x="117660" y="705946"/>
                  </a:lnTo>
                  <a:cubicBezTo>
                    <a:pt x="52678" y="705946"/>
                    <a:pt x="0" y="653268"/>
                    <a:pt x="0" y="588286"/>
                  </a:cubicBezTo>
                  <a:lnTo>
                    <a:pt x="0" y="117660"/>
                  </a:lnTo>
                  <a:close/>
                </a:path>
              </a:pathLst>
            </a:custGeom>
            <a:gradFill rotWithShape="0">
              <a:gsLst>
                <a:gs pos="0">
                  <a:schemeClr val="accent6">
                    <a:lumMod val="40000"/>
                    <a:lumOff val="60000"/>
                  </a:schemeClr>
                </a:gs>
                <a:gs pos="25000">
                  <a:srgbClr val="0097A7"/>
                </a:gs>
                <a:gs pos="100000">
                  <a:srgbClr val="0097A7"/>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0" algn="ctr" defTabSz="1555750">
                <a:lnSpc>
                  <a:spcPct val="90000"/>
                </a:lnSpc>
                <a:spcBef>
                  <a:spcPct val="0"/>
                </a:spcBef>
                <a:spcAft>
                  <a:spcPct val="35000"/>
                </a:spcAft>
              </a:pPr>
              <a:r>
                <a:rPr lang="tr-TR" sz="2400" dirty="0"/>
                <a:t>Faz 1 </a:t>
              </a:r>
              <a:endParaRPr lang="tr-TR" sz="2400" kern="1200" dirty="0"/>
            </a:p>
          </p:txBody>
        </p:sp>
      </p:grpSp>
      <p:sp>
        <p:nvSpPr>
          <p:cNvPr id="13" name="Metin kutusu 12"/>
          <p:cNvSpPr txBox="1"/>
          <p:nvPr/>
        </p:nvSpPr>
        <p:spPr>
          <a:xfrm>
            <a:off x="768923" y="1209166"/>
            <a:ext cx="10515600" cy="720000"/>
          </a:xfrm>
          <a:prstGeom prst="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nchor="ctr">
            <a:noAutofit/>
          </a:bodyPr>
          <a:lstStyle/>
          <a:p>
            <a:r>
              <a:rPr lang="tr-TR" sz="2400" dirty="0" smtClean="0"/>
              <a:t>E-CTD PROJESİ</a:t>
            </a:r>
            <a:endParaRPr lang="tr-TR" sz="2400" dirty="0"/>
          </a:p>
        </p:txBody>
      </p:sp>
      <p:sp>
        <p:nvSpPr>
          <p:cNvPr id="18" name="Serbest Form 17"/>
          <p:cNvSpPr/>
          <p:nvPr/>
        </p:nvSpPr>
        <p:spPr>
          <a:xfrm>
            <a:off x="2883567" y="3122826"/>
            <a:ext cx="8384911" cy="564757"/>
          </a:xfrm>
          <a:custGeom>
            <a:avLst/>
            <a:gdLst>
              <a:gd name="connsiteX0" fmla="*/ 94128 w 564756"/>
              <a:gd name="connsiteY0" fmla="*/ 0 h 6729983"/>
              <a:gd name="connsiteX1" fmla="*/ 470628 w 564756"/>
              <a:gd name="connsiteY1" fmla="*/ 0 h 6729983"/>
              <a:gd name="connsiteX2" fmla="*/ 564756 w 564756"/>
              <a:gd name="connsiteY2" fmla="*/ 94128 h 6729983"/>
              <a:gd name="connsiteX3" fmla="*/ 564756 w 564756"/>
              <a:gd name="connsiteY3" fmla="*/ 6729983 h 6729983"/>
              <a:gd name="connsiteX4" fmla="*/ 564756 w 564756"/>
              <a:gd name="connsiteY4" fmla="*/ 6729983 h 6729983"/>
              <a:gd name="connsiteX5" fmla="*/ 0 w 564756"/>
              <a:gd name="connsiteY5" fmla="*/ 6729983 h 6729983"/>
              <a:gd name="connsiteX6" fmla="*/ 0 w 564756"/>
              <a:gd name="connsiteY6" fmla="*/ 6729983 h 6729983"/>
              <a:gd name="connsiteX7" fmla="*/ 0 w 564756"/>
              <a:gd name="connsiteY7" fmla="*/ 94128 h 6729983"/>
              <a:gd name="connsiteX8" fmla="*/ 94128 w 564756"/>
              <a:gd name="connsiteY8" fmla="*/ 0 h 6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756" h="6729983">
                <a:moveTo>
                  <a:pt x="564756" y="1121692"/>
                </a:moveTo>
                <a:lnTo>
                  <a:pt x="564756" y="5608291"/>
                </a:lnTo>
                <a:cubicBezTo>
                  <a:pt x="564756" y="6227776"/>
                  <a:pt x="561219" y="6729977"/>
                  <a:pt x="556857" y="6729977"/>
                </a:cubicBezTo>
                <a:lnTo>
                  <a:pt x="0" y="6729977"/>
                </a:lnTo>
                <a:lnTo>
                  <a:pt x="0" y="6729977"/>
                </a:lnTo>
                <a:lnTo>
                  <a:pt x="0" y="6"/>
                </a:lnTo>
                <a:lnTo>
                  <a:pt x="0" y="6"/>
                </a:lnTo>
                <a:lnTo>
                  <a:pt x="556857" y="6"/>
                </a:lnTo>
                <a:cubicBezTo>
                  <a:pt x="561219" y="6"/>
                  <a:pt x="564756" y="502207"/>
                  <a:pt x="564756" y="1121692"/>
                </a:cubicBezTo>
                <a:close/>
              </a:path>
            </a:pathLst>
          </a:custGeom>
          <a:gradFill rotWithShape="0">
            <a:gsLst>
              <a:gs pos="0">
                <a:schemeClr val="accent6">
                  <a:lumMod val="40000"/>
                  <a:lumOff val="60000"/>
                </a:schemeClr>
              </a:gs>
              <a:gs pos="25000">
                <a:srgbClr val="C00000"/>
              </a:gs>
              <a:gs pos="100000">
                <a:srgbClr val="C00000"/>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1"/>
            <a:r>
              <a:rPr lang="tr-TR" sz="2400" dirty="0"/>
              <a:t>Ruhsatlandırma ve komisyon süreçleri</a:t>
            </a:r>
          </a:p>
        </p:txBody>
      </p:sp>
      <p:sp>
        <p:nvSpPr>
          <p:cNvPr id="19" name="Serbest Form 18"/>
          <p:cNvSpPr/>
          <p:nvPr/>
        </p:nvSpPr>
        <p:spPr>
          <a:xfrm>
            <a:off x="768924" y="3052231"/>
            <a:ext cx="1938181" cy="705946"/>
          </a:xfrm>
          <a:custGeom>
            <a:avLst/>
            <a:gdLst>
              <a:gd name="connsiteX0" fmla="*/ 0 w 3785615"/>
              <a:gd name="connsiteY0" fmla="*/ 117660 h 705946"/>
              <a:gd name="connsiteX1" fmla="*/ 117660 w 3785615"/>
              <a:gd name="connsiteY1" fmla="*/ 0 h 705946"/>
              <a:gd name="connsiteX2" fmla="*/ 3667955 w 3785615"/>
              <a:gd name="connsiteY2" fmla="*/ 0 h 705946"/>
              <a:gd name="connsiteX3" fmla="*/ 3785615 w 3785615"/>
              <a:gd name="connsiteY3" fmla="*/ 117660 h 705946"/>
              <a:gd name="connsiteX4" fmla="*/ 3785615 w 3785615"/>
              <a:gd name="connsiteY4" fmla="*/ 588286 h 705946"/>
              <a:gd name="connsiteX5" fmla="*/ 3667955 w 3785615"/>
              <a:gd name="connsiteY5" fmla="*/ 705946 h 705946"/>
              <a:gd name="connsiteX6" fmla="*/ 117660 w 3785615"/>
              <a:gd name="connsiteY6" fmla="*/ 705946 h 705946"/>
              <a:gd name="connsiteX7" fmla="*/ 0 w 3785615"/>
              <a:gd name="connsiteY7" fmla="*/ 588286 h 705946"/>
              <a:gd name="connsiteX8" fmla="*/ 0 w 3785615"/>
              <a:gd name="connsiteY8" fmla="*/ 117660 h 7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5" h="705946">
                <a:moveTo>
                  <a:pt x="0" y="117660"/>
                </a:moveTo>
                <a:cubicBezTo>
                  <a:pt x="0" y="52678"/>
                  <a:pt x="52678" y="0"/>
                  <a:pt x="117660" y="0"/>
                </a:cubicBezTo>
                <a:lnTo>
                  <a:pt x="3667955" y="0"/>
                </a:lnTo>
                <a:cubicBezTo>
                  <a:pt x="3732937" y="0"/>
                  <a:pt x="3785615" y="52678"/>
                  <a:pt x="3785615" y="117660"/>
                </a:cubicBezTo>
                <a:lnTo>
                  <a:pt x="3785615" y="588286"/>
                </a:lnTo>
                <a:cubicBezTo>
                  <a:pt x="3785615" y="653268"/>
                  <a:pt x="3732937" y="705946"/>
                  <a:pt x="3667955" y="705946"/>
                </a:cubicBezTo>
                <a:lnTo>
                  <a:pt x="117660" y="705946"/>
                </a:lnTo>
                <a:cubicBezTo>
                  <a:pt x="52678" y="705946"/>
                  <a:pt x="0" y="653268"/>
                  <a:pt x="0" y="588286"/>
                </a:cubicBezTo>
                <a:lnTo>
                  <a:pt x="0" y="117660"/>
                </a:lnTo>
                <a:close/>
              </a:path>
            </a:pathLst>
          </a:custGeom>
          <a:gradFill rotWithShape="0">
            <a:gsLst>
              <a:gs pos="0">
                <a:schemeClr val="accent6">
                  <a:lumMod val="40000"/>
                  <a:lumOff val="60000"/>
                </a:schemeClr>
              </a:gs>
              <a:gs pos="25000">
                <a:srgbClr val="0097A7"/>
              </a:gs>
              <a:gs pos="100000">
                <a:srgbClr val="0097A7"/>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0" algn="ctr" defTabSz="1555750">
              <a:lnSpc>
                <a:spcPct val="90000"/>
              </a:lnSpc>
              <a:spcBef>
                <a:spcPct val="0"/>
              </a:spcBef>
              <a:spcAft>
                <a:spcPct val="35000"/>
              </a:spcAft>
            </a:pPr>
            <a:r>
              <a:rPr lang="tr-TR" sz="2400" dirty="0"/>
              <a:t>Faz </a:t>
            </a:r>
            <a:r>
              <a:rPr lang="tr-TR" sz="2400" dirty="0" smtClean="0"/>
              <a:t>2 </a:t>
            </a:r>
            <a:endParaRPr lang="tr-TR" sz="2400" kern="1200" dirty="0"/>
          </a:p>
        </p:txBody>
      </p:sp>
      <p:sp>
        <p:nvSpPr>
          <p:cNvPr id="20" name="Serbest Form 19"/>
          <p:cNvSpPr/>
          <p:nvPr/>
        </p:nvSpPr>
        <p:spPr>
          <a:xfrm>
            <a:off x="2899611" y="3976199"/>
            <a:ext cx="8384911" cy="564757"/>
          </a:xfrm>
          <a:custGeom>
            <a:avLst/>
            <a:gdLst>
              <a:gd name="connsiteX0" fmla="*/ 94128 w 564756"/>
              <a:gd name="connsiteY0" fmla="*/ 0 h 6729983"/>
              <a:gd name="connsiteX1" fmla="*/ 470628 w 564756"/>
              <a:gd name="connsiteY1" fmla="*/ 0 h 6729983"/>
              <a:gd name="connsiteX2" fmla="*/ 564756 w 564756"/>
              <a:gd name="connsiteY2" fmla="*/ 94128 h 6729983"/>
              <a:gd name="connsiteX3" fmla="*/ 564756 w 564756"/>
              <a:gd name="connsiteY3" fmla="*/ 6729983 h 6729983"/>
              <a:gd name="connsiteX4" fmla="*/ 564756 w 564756"/>
              <a:gd name="connsiteY4" fmla="*/ 6729983 h 6729983"/>
              <a:gd name="connsiteX5" fmla="*/ 0 w 564756"/>
              <a:gd name="connsiteY5" fmla="*/ 6729983 h 6729983"/>
              <a:gd name="connsiteX6" fmla="*/ 0 w 564756"/>
              <a:gd name="connsiteY6" fmla="*/ 6729983 h 6729983"/>
              <a:gd name="connsiteX7" fmla="*/ 0 w 564756"/>
              <a:gd name="connsiteY7" fmla="*/ 94128 h 6729983"/>
              <a:gd name="connsiteX8" fmla="*/ 94128 w 564756"/>
              <a:gd name="connsiteY8" fmla="*/ 0 h 6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756" h="6729983">
                <a:moveTo>
                  <a:pt x="564756" y="1121692"/>
                </a:moveTo>
                <a:lnTo>
                  <a:pt x="564756" y="5608291"/>
                </a:lnTo>
                <a:cubicBezTo>
                  <a:pt x="564756" y="6227776"/>
                  <a:pt x="561219" y="6729977"/>
                  <a:pt x="556857" y="6729977"/>
                </a:cubicBezTo>
                <a:lnTo>
                  <a:pt x="0" y="6729977"/>
                </a:lnTo>
                <a:lnTo>
                  <a:pt x="0" y="6729977"/>
                </a:lnTo>
                <a:lnTo>
                  <a:pt x="0" y="6"/>
                </a:lnTo>
                <a:lnTo>
                  <a:pt x="0" y="6"/>
                </a:lnTo>
                <a:lnTo>
                  <a:pt x="556857" y="6"/>
                </a:lnTo>
                <a:cubicBezTo>
                  <a:pt x="561219" y="6"/>
                  <a:pt x="564756" y="502207"/>
                  <a:pt x="564756" y="1121692"/>
                </a:cubicBezTo>
                <a:close/>
              </a:path>
            </a:pathLst>
          </a:custGeom>
          <a:gradFill rotWithShape="0">
            <a:gsLst>
              <a:gs pos="0">
                <a:schemeClr val="accent6">
                  <a:lumMod val="40000"/>
                  <a:lumOff val="60000"/>
                </a:schemeClr>
              </a:gs>
              <a:gs pos="25000">
                <a:srgbClr val="C00000"/>
              </a:gs>
              <a:gs pos="100000">
                <a:srgbClr val="C00000"/>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1"/>
            <a:r>
              <a:rPr lang="tr-TR" sz="2400" dirty="0"/>
              <a:t>Ruhsatlandırma sonrası varyasyonlar</a:t>
            </a:r>
          </a:p>
        </p:txBody>
      </p:sp>
      <p:sp>
        <p:nvSpPr>
          <p:cNvPr id="21" name="Serbest Form 20"/>
          <p:cNvSpPr/>
          <p:nvPr/>
        </p:nvSpPr>
        <p:spPr>
          <a:xfrm>
            <a:off x="768924" y="3905604"/>
            <a:ext cx="1938181" cy="705946"/>
          </a:xfrm>
          <a:custGeom>
            <a:avLst/>
            <a:gdLst>
              <a:gd name="connsiteX0" fmla="*/ 0 w 3785615"/>
              <a:gd name="connsiteY0" fmla="*/ 117660 h 705946"/>
              <a:gd name="connsiteX1" fmla="*/ 117660 w 3785615"/>
              <a:gd name="connsiteY1" fmla="*/ 0 h 705946"/>
              <a:gd name="connsiteX2" fmla="*/ 3667955 w 3785615"/>
              <a:gd name="connsiteY2" fmla="*/ 0 h 705946"/>
              <a:gd name="connsiteX3" fmla="*/ 3785615 w 3785615"/>
              <a:gd name="connsiteY3" fmla="*/ 117660 h 705946"/>
              <a:gd name="connsiteX4" fmla="*/ 3785615 w 3785615"/>
              <a:gd name="connsiteY4" fmla="*/ 588286 h 705946"/>
              <a:gd name="connsiteX5" fmla="*/ 3667955 w 3785615"/>
              <a:gd name="connsiteY5" fmla="*/ 705946 h 705946"/>
              <a:gd name="connsiteX6" fmla="*/ 117660 w 3785615"/>
              <a:gd name="connsiteY6" fmla="*/ 705946 h 705946"/>
              <a:gd name="connsiteX7" fmla="*/ 0 w 3785615"/>
              <a:gd name="connsiteY7" fmla="*/ 588286 h 705946"/>
              <a:gd name="connsiteX8" fmla="*/ 0 w 3785615"/>
              <a:gd name="connsiteY8" fmla="*/ 117660 h 7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5" h="705946">
                <a:moveTo>
                  <a:pt x="0" y="117660"/>
                </a:moveTo>
                <a:cubicBezTo>
                  <a:pt x="0" y="52678"/>
                  <a:pt x="52678" y="0"/>
                  <a:pt x="117660" y="0"/>
                </a:cubicBezTo>
                <a:lnTo>
                  <a:pt x="3667955" y="0"/>
                </a:lnTo>
                <a:cubicBezTo>
                  <a:pt x="3732937" y="0"/>
                  <a:pt x="3785615" y="52678"/>
                  <a:pt x="3785615" y="117660"/>
                </a:cubicBezTo>
                <a:lnTo>
                  <a:pt x="3785615" y="588286"/>
                </a:lnTo>
                <a:cubicBezTo>
                  <a:pt x="3785615" y="653268"/>
                  <a:pt x="3732937" y="705946"/>
                  <a:pt x="3667955" y="705946"/>
                </a:cubicBezTo>
                <a:lnTo>
                  <a:pt x="117660" y="705946"/>
                </a:lnTo>
                <a:cubicBezTo>
                  <a:pt x="52678" y="705946"/>
                  <a:pt x="0" y="653268"/>
                  <a:pt x="0" y="588286"/>
                </a:cubicBezTo>
                <a:lnTo>
                  <a:pt x="0" y="117660"/>
                </a:lnTo>
                <a:close/>
              </a:path>
            </a:pathLst>
          </a:custGeom>
          <a:gradFill rotWithShape="0">
            <a:gsLst>
              <a:gs pos="0">
                <a:schemeClr val="accent6">
                  <a:lumMod val="40000"/>
                  <a:lumOff val="60000"/>
                </a:schemeClr>
              </a:gs>
              <a:gs pos="25000">
                <a:srgbClr val="0097A7"/>
              </a:gs>
              <a:gs pos="100000">
                <a:srgbClr val="0097A7"/>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0" algn="ctr" defTabSz="1555750">
              <a:lnSpc>
                <a:spcPct val="90000"/>
              </a:lnSpc>
              <a:spcBef>
                <a:spcPct val="0"/>
              </a:spcBef>
              <a:spcAft>
                <a:spcPct val="35000"/>
              </a:spcAft>
            </a:pPr>
            <a:r>
              <a:rPr lang="tr-TR" sz="2400" dirty="0"/>
              <a:t>Faz </a:t>
            </a:r>
            <a:r>
              <a:rPr lang="tr-TR" sz="2400" dirty="0" smtClean="0"/>
              <a:t>3 </a:t>
            </a:r>
            <a:endParaRPr lang="tr-TR" sz="2400" kern="1200" dirty="0"/>
          </a:p>
        </p:txBody>
      </p:sp>
      <p:sp>
        <p:nvSpPr>
          <p:cNvPr id="16" name="Serbest Form 15"/>
          <p:cNvSpPr/>
          <p:nvPr/>
        </p:nvSpPr>
        <p:spPr>
          <a:xfrm>
            <a:off x="2883566" y="4862526"/>
            <a:ext cx="8384911" cy="564757"/>
          </a:xfrm>
          <a:custGeom>
            <a:avLst/>
            <a:gdLst>
              <a:gd name="connsiteX0" fmla="*/ 94128 w 564756"/>
              <a:gd name="connsiteY0" fmla="*/ 0 h 6729983"/>
              <a:gd name="connsiteX1" fmla="*/ 470628 w 564756"/>
              <a:gd name="connsiteY1" fmla="*/ 0 h 6729983"/>
              <a:gd name="connsiteX2" fmla="*/ 564756 w 564756"/>
              <a:gd name="connsiteY2" fmla="*/ 94128 h 6729983"/>
              <a:gd name="connsiteX3" fmla="*/ 564756 w 564756"/>
              <a:gd name="connsiteY3" fmla="*/ 6729983 h 6729983"/>
              <a:gd name="connsiteX4" fmla="*/ 564756 w 564756"/>
              <a:gd name="connsiteY4" fmla="*/ 6729983 h 6729983"/>
              <a:gd name="connsiteX5" fmla="*/ 0 w 564756"/>
              <a:gd name="connsiteY5" fmla="*/ 6729983 h 6729983"/>
              <a:gd name="connsiteX6" fmla="*/ 0 w 564756"/>
              <a:gd name="connsiteY6" fmla="*/ 6729983 h 6729983"/>
              <a:gd name="connsiteX7" fmla="*/ 0 w 564756"/>
              <a:gd name="connsiteY7" fmla="*/ 94128 h 6729983"/>
              <a:gd name="connsiteX8" fmla="*/ 94128 w 564756"/>
              <a:gd name="connsiteY8" fmla="*/ 0 h 6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756" h="6729983">
                <a:moveTo>
                  <a:pt x="564756" y="1121692"/>
                </a:moveTo>
                <a:lnTo>
                  <a:pt x="564756" y="5608291"/>
                </a:lnTo>
                <a:cubicBezTo>
                  <a:pt x="564756" y="6227776"/>
                  <a:pt x="561219" y="6729977"/>
                  <a:pt x="556857" y="6729977"/>
                </a:cubicBezTo>
                <a:lnTo>
                  <a:pt x="0" y="6729977"/>
                </a:lnTo>
                <a:lnTo>
                  <a:pt x="0" y="6729977"/>
                </a:lnTo>
                <a:lnTo>
                  <a:pt x="0" y="6"/>
                </a:lnTo>
                <a:lnTo>
                  <a:pt x="0" y="6"/>
                </a:lnTo>
                <a:lnTo>
                  <a:pt x="556857" y="6"/>
                </a:lnTo>
                <a:cubicBezTo>
                  <a:pt x="561219" y="6"/>
                  <a:pt x="564756" y="502207"/>
                  <a:pt x="564756" y="1121692"/>
                </a:cubicBezTo>
                <a:close/>
              </a:path>
            </a:pathLst>
          </a:custGeom>
          <a:gradFill rotWithShape="0">
            <a:gsLst>
              <a:gs pos="0">
                <a:schemeClr val="accent6">
                  <a:lumMod val="40000"/>
                  <a:lumOff val="60000"/>
                </a:schemeClr>
              </a:gs>
              <a:gs pos="25000">
                <a:srgbClr val="C00000"/>
              </a:gs>
              <a:gs pos="100000">
                <a:srgbClr val="C00000"/>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1"/>
            <a:r>
              <a:rPr lang="tr-TR" sz="2400" dirty="0"/>
              <a:t>Sistemde bulunmayan ürünlerin E-CTD entegrasyonu </a:t>
            </a:r>
          </a:p>
        </p:txBody>
      </p:sp>
      <p:sp>
        <p:nvSpPr>
          <p:cNvPr id="17" name="Serbest Form 16"/>
          <p:cNvSpPr/>
          <p:nvPr/>
        </p:nvSpPr>
        <p:spPr>
          <a:xfrm>
            <a:off x="768923" y="4791932"/>
            <a:ext cx="1938181" cy="705946"/>
          </a:xfrm>
          <a:custGeom>
            <a:avLst/>
            <a:gdLst>
              <a:gd name="connsiteX0" fmla="*/ 0 w 3785615"/>
              <a:gd name="connsiteY0" fmla="*/ 117660 h 705946"/>
              <a:gd name="connsiteX1" fmla="*/ 117660 w 3785615"/>
              <a:gd name="connsiteY1" fmla="*/ 0 h 705946"/>
              <a:gd name="connsiteX2" fmla="*/ 3667955 w 3785615"/>
              <a:gd name="connsiteY2" fmla="*/ 0 h 705946"/>
              <a:gd name="connsiteX3" fmla="*/ 3785615 w 3785615"/>
              <a:gd name="connsiteY3" fmla="*/ 117660 h 705946"/>
              <a:gd name="connsiteX4" fmla="*/ 3785615 w 3785615"/>
              <a:gd name="connsiteY4" fmla="*/ 588286 h 705946"/>
              <a:gd name="connsiteX5" fmla="*/ 3667955 w 3785615"/>
              <a:gd name="connsiteY5" fmla="*/ 705946 h 705946"/>
              <a:gd name="connsiteX6" fmla="*/ 117660 w 3785615"/>
              <a:gd name="connsiteY6" fmla="*/ 705946 h 705946"/>
              <a:gd name="connsiteX7" fmla="*/ 0 w 3785615"/>
              <a:gd name="connsiteY7" fmla="*/ 588286 h 705946"/>
              <a:gd name="connsiteX8" fmla="*/ 0 w 3785615"/>
              <a:gd name="connsiteY8" fmla="*/ 117660 h 70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5" h="705946">
                <a:moveTo>
                  <a:pt x="0" y="117660"/>
                </a:moveTo>
                <a:cubicBezTo>
                  <a:pt x="0" y="52678"/>
                  <a:pt x="52678" y="0"/>
                  <a:pt x="117660" y="0"/>
                </a:cubicBezTo>
                <a:lnTo>
                  <a:pt x="3667955" y="0"/>
                </a:lnTo>
                <a:cubicBezTo>
                  <a:pt x="3732937" y="0"/>
                  <a:pt x="3785615" y="52678"/>
                  <a:pt x="3785615" y="117660"/>
                </a:cubicBezTo>
                <a:lnTo>
                  <a:pt x="3785615" y="588286"/>
                </a:lnTo>
                <a:cubicBezTo>
                  <a:pt x="3785615" y="653268"/>
                  <a:pt x="3732937" y="705946"/>
                  <a:pt x="3667955" y="705946"/>
                </a:cubicBezTo>
                <a:lnTo>
                  <a:pt x="117660" y="705946"/>
                </a:lnTo>
                <a:cubicBezTo>
                  <a:pt x="52678" y="705946"/>
                  <a:pt x="0" y="653268"/>
                  <a:pt x="0" y="588286"/>
                </a:cubicBezTo>
                <a:lnTo>
                  <a:pt x="0" y="117660"/>
                </a:lnTo>
                <a:close/>
              </a:path>
            </a:pathLst>
          </a:custGeom>
          <a:gradFill rotWithShape="0">
            <a:gsLst>
              <a:gs pos="0">
                <a:schemeClr val="accent6">
                  <a:lumMod val="40000"/>
                  <a:lumOff val="60000"/>
                </a:schemeClr>
              </a:gs>
              <a:gs pos="25000">
                <a:srgbClr val="0097A7"/>
              </a:gs>
              <a:gs pos="100000">
                <a:srgbClr val="0097A7"/>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67811" tIns="101136" rIns="167811" bIns="101136" numCol="1" spcCol="1270" anchor="ctr" anchorCtr="0">
            <a:noAutofit/>
          </a:bodyPr>
          <a:lstStyle/>
          <a:p>
            <a:pPr lvl="0" algn="ctr" defTabSz="1555750">
              <a:lnSpc>
                <a:spcPct val="90000"/>
              </a:lnSpc>
              <a:spcBef>
                <a:spcPct val="0"/>
              </a:spcBef>
              <a:spcAft>
                <a:spcPct val="35000"/>
              </a:spcAft>
            </a:pPr>
            <a:r>
              <a:rPr lang="tr-TR" sz="2400" dirty="0"/>
              <a:t>Faz </a:t>
            </a:r>
            <a:r>
              <a:rPr lang="tr-TR" sz="2400" dirty="0" smtClean="0"/>
              <a:t>4 </a:t>
            </a:r>
            <a:endParaRPr lang="tr-TR" sz="2400" kern="1200" dirty="0"/>
          </a:p>
        </p:txBody>
      </p:sp>
    </p:spTree>
    <p:extLst>
      <p:ext uri="{BB962C8B-B14F-4D97-AF65-F5344CB8AC3E}">
        <p14:creationId xmlns:p14="http://schemas.microsoft.com/office/powerpoint/2010/main" val="232165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sz="2400" b="1" noProof="0" dirty="0" smtClean="0">
                <a:solidFill>
                  <a:schemeClr val="bg1"/>
                </a:solidFill>
                <a:latin typeface="Calibri" panose="020F0502020204030204" pitchFamily="34" charset="0"/>
              </a:rPr>
              <a:t>FAZ 1 HEDEFLER</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4</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770400" y="1080000"/>
            <a:ext cx="9360000" cy="510778"/>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lvl="1"/>
            <a:r>
              <a:rPr lang="tr-TR" sz="2400" dirty="0"/>
              <a:t>Başvuru formunun elektronik ortama taşınması</a:t>
            </a:r>
          </a:p>
        </p:txBody>
      </p:sp>
      <p:sp>
        <p:nvSpPr>
          <p:cNvPr id="9" name="Yuvarlatılmış Dikdörtgen 8"/>
          <p:cNvSpPr/>
          <p:nvPr/>
        </p:nvSpPr>
        <p:spPr>
          <a:xfrm>
            <a:off x="922799" y="1725698"/>
            <a:ext cx="93600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lvl="1"/>
            <a:r>
              <a:rPr lang="tr-TR" sz="2400" dirty="0" smtClean="0"/>
              <a:t>Bilgilerin </a:t>
            </a:r>
            <a:r>
              <a:rPr lang="tr-TR" sz="2400" dirty="0"/>
              <a:t>Kurum veri tabanından alınması ile önlenebilir hataların sayısının </a:t>
            </a:r>
            <a:r>
              <a:rPr lang="tr-TR" sz="2400" dirty="0" smtClean="0"/>
              <a:t>azaltılması</a:t>
            </a:r>
            <a:endParaRPr lang="tr-TR" sz="2400" dirty="0"/>
          </a:p>
        </p:txBody>
      </p:sp>
      <p:sp>
        <p:nvSpPr>
          <p:cNvPr id="12" name="Yuvarlatılmış Dikdörtgen 11"/>
          <p:cNvSpPr/>
          <p:nvPr/>
        </p:nvSpPr>
        <p:spPr>
          <a:xfrm>
            <a:off x="1039105" y="2726824"/>
            <a:ext cx="93600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Doğru ve eksiksiz başvuru yapılmasının sağlanması ile CTD incelemesinin hızlandırılması</a:t>
            </a:r>
          </a:p>
        </p:txBody>
      </p:sp>
      <p:sp>
        <p:nvSpPr>
          <p:cNvPr id="13" name="Yuvarlatılmış Dikdörtgen 12"/>
          <p:cNvSpPr/>
          <p:nvPr/>
        </p:nvSpPr>
        <p:spPr>
          <a:xfrm>
            <a:off x="1227599" y="3755460"/>
            <a:ext cx="9360000" cy="510778"/>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r>
              <a:rPr lang="tr-TR" sz="2400" dirty="0" smtClean="0"/>
              <a:t>Düzeltilmiş </a:t>
            </a:r>
            <a:r>
              <a:rPr lang="tr-TR" sz="2400" dirty="0"/>
              <a:t>başvuru ve reddedilen başvuru sayısının </a:t>
            </a:r>
            <a:r>
              <a:rPr lang="tr-TR" sz="2400" dirty="0" smtClean="0"/>
              <a:t>azaltılması</a:t>
            </a:r>
            <a:endParaRPr lang="tr-TR" sz="2400" dirty="0"/>
          </a:p>
        </p:txBody>
      </p:sp>
      <p:sp>
        <p:nvSpPr>
          <p:cNvPr id="14" name="Yuvarlatılmış Dikdörtgen 13"/>
          <p:cNvSpPr/>
          <p:nvPr/>
        </p:nvSpPr>
        <p:spPr>
          <a:xfrm>
            <a:off x="1379999" y="4427524"/>
            <a:ext cx="9360000" cy="510778"/>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r>
              <a:rPr lang="tr-TR" sz="2400" dirty="0"/>
              <a:t>Sistemin yönlendirme ve uyarıları ile işgücünün verimli </a:t>
            </a:r>
            <a:r>
              <a:rPr lang="tr-TR" sz="2400" dirty="0" smtClean="0"/>
              <a:t>kullanılması</a:t>
            </a:r>
            <a:endParaRPr lang="tr-TR" sz="2400" dirty="0"/>
          </a:p>
        </p:txBody>
      </p:sp>
      <p:sp>
        <p:nvSpPr>
          <p:cNvPr id="15" name="Yuvarlatılmış Dikdörtgen 14"/>
          <p:cNvSpPr/>
          <p:nvPr/>
        </p:nvSpPr>
        <p:spPr>
          <a:xfrm>
            <a:off x="1532399" y="5099776"/>
            <a:ext cx="9360000" cy="510778"/>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pPr lvl="0"/>
            <a:r>
              <a:rPr lang="tr-TR" sz="2400" dirty="0" smtClean="0"/>
              <a:t>Bekletmedeki ürünlerin kolaylıkla </a:t>
            </a:r>
            <a:r>
              <a:rPr lang="tr-TR" sz="2400" dirty="0"/>
              <a:t>takip </a:t>
            </a:r>
            <a:r>
              <a:rPr lang="tr-TR" sz="2400" dirty="0" smtClean="0"/>
              <a:t>edilebilmesi</a:t>
            </a:r>
            <a:endParaRPr lang="tr-TR" sz="2400" dirty="0"/>
          </a:p>
        </p:txBody>
      </p:sp>
      <p:sp>
        <p:nvSpPr>
          <p:cNvPr id="16" name="Yuvarlatılmış Dikdörtgen 15"/>
          <p:cNvSpPr/>
          <p:nvPr/>
        </p:nvSpPr>
        <p:spPr>
          <a:xfrm>
            <a:off x="1684799" y="5760000"/>
            <a:ext cx="9360000" cy="510778"/>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pPr lvl="0"/>
            <a:r>
              <a:rPr lang="tr-TR" sz="2400" dirty="0"/>
              <a:t>Verilere anlık erişimin </a:t>
            </a:r>
            <a:r>
              <a:rPr lang="tr-TR" sz="2400" dirty="0" smtClean="0"/>
              <a:t>sağlanması</a:t>
            </a:r>
            <a:endParaRPr lang="tr-TR" sz="2400" dirty="0"/>
          </a:p>
        </p:txBody>
      </p:sp>
    </p:spTree>
    <p:extLst>
      <p:ext uri="{BB962C8B-B14F-4D97-AF65-F5344CB8AC3E}">
        <p14:creationId xmlns:p14="http://schemas.microsoft.com/office/powerpoint/2010/main" val="11625122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sz="2400" b="1" noProof="0" dirty="0" smtClean="0">
                <a:solidFill>
                  <a:schemeClr val="bg1"/>
                </a:solidFill>
                <a:latin typeface="Calibri" panose="020F0502020204030204" pitchFamily="34" charset="0"/>
              </a:rPr>
              <a:t>FAZ 2 HEDEFLER</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5</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770400" y="1080000"/>
            <a:ext cx="93600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Ruhsatlandırma ve komisyon/kurul süreçlerinin elektronik ortama taşınması</a:t>
            </a:r>
          </a:p>
        </p:txBody>
      </p:sp>
      <p:sp>
        <p:nvSpPr>
          <p:cNvPr id="21" name="Yuvarlatılmış Dikdörtgen 20"/>
          <p:cNvSpPr/>
          <p:nvPr/>
        </p:nvSpPr>
        <p:spPr>
          <a:xfrm>
            <a:off x="922800" y="2160000"/>
            <a:ext cx="93600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Komisyon/kurul üyelerince ruhsat dosyalarının daha hızlı bir şekilde </a:t>
            </a:r>
            <a:r>
              <a:rPr lang="tr-TR" sz="2400" dirty="0" smtClean="0"/>
              <a:t>incelenmesi</a:t>
            </a:r>
            <a:endParaRPr lang="tr-TR" sz="2400" dirty="0"/>
          </a:p>
        </p:txBody>
      </p:sp>
      <p:sp>
        <p:nvSpPr>
          <p:cNvPr id="24" name="Yuvarlatılmış Dikdörtgen 23"/>
          <p:cNvSpPr/>
          <p:nvPr/>
        </p:nvSpPr>
        <p:spPr>
          <a:xfrm>
            <a:off x="1040400" y="3248340"/>
            <a:ext cx="9360000" cy="510778"/>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Yazışma sürelerinin kolaylıkla takip </a:t>
            </a:r>
            <a:r>
              <a:rPr lang="tr-TR" sz="2400" dirty="0" smtClean="0"/>
              <a:t>edilebilmesi</a:t>
            </a:r>
            <a:endParaRPr lang="tr-TR" sz="2400" dirty="0"/>
          </a:p>
        </p:txBody>
      </p:sp>
      <p:sp>
        <p:nvSpPr>
          <p:cNvPr id="25" name="Yuvarlatılmış Dikdörtgen 24"/>
          <p:cNvSpPr/>
          <p:nvPr/>
        </p:nvSpPr>
        <p:spPr>
          <a:xfrm>
            <a:off x="1227600" y="3926898"/>
            <a:ext cx="93600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Başvuruların süreç takibinin elektronik ortamda izlenebilirliğinin </a:t>
            </a:r>
            <a:r>
              <a:rPr lang="tr-TR" sz="2400" dirty="0" smtClean="0"/>
              <a:t>sağlanması</a:t>
            </a:r>
            <a:endParaRPr lang="tr-TR" sz="2400" dirty="0"/>
          </a:p>
        </p:txBody>
      </p:sp>
      <p:sp>
        <p:nvSpPr>
          <p:cNvPr id="26" name="Yuvarlatılmış Dikdörtgen 25"/>
          <p:cNvSpPr/>
          <p:nvPr/>
        </p:nvSpPr>
        <p:spPr>
          <a:xfrm>
            <a:off x="1378800" y="5026383"/>
            <a:ext cx="9360000" cy="510778"/>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Tüm eksikliklerin tek yazışma ile ruhsat sahiplerine </a:t>
            </a:r>
            <a:r>
              <a:rPr lang="tr-TR" sz="2400" dirty="0" smtClean="0"/>
              <a:t>iletilmesi</a:t>
            </a:r>
            <a:endParaRPr lang="tr-TR" sz="2400" dirty="0"/>
          </a:p>
        </p:txBody>
      </p:sp>
      <p:sp>
        <p:nvSpPr>
          <p:cNvPr id="27" name="Yuvarlatılmış Dikdörtgen 26"/>
          <p:cNvSpPr/>
          <p:nvPr/>
        </p:nvSpPr>
        <p:spPr>
          <a:xfrm>
            <a:off x="1533600" y="5724439"/>
            <a:ext cx="9360000" cy="510778"/>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r>
              <a:rPr lang="tr-TR" sz="2400" dirty="0"/>
              <a:t>Mükerrer eksiklik yazılarının engellenmesi</a:t>
            </a:r>
          </a:p>
        </p:txBody>
      </p:sp>
    </p:spTree>
    <p:extLst>
      <p:ext uri="{BB962C8B-B14F-4D97-AF65-F5344CB8AC3E}">
        <p14:creationId xmlns:p14="http://schemas.microsoft.com/office/powerpoint/2010/main" val="32017685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sz="2400" b="1" noProof="0" dirty="0" smtClean="0">
                <a:solidFill>
                  <a:schemeClr val="bg1"/>
                </a:solidFill>
                <a:latin typeface="Calibri" panose="020F0502020204030204" pitchFamily="34" charset="0"/>
              </a:rPr>
              <a:t>FAZ 3 HEDEFLER</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6</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799999"/>
            <a:ext cx="8175600" cy="1328023"/>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pPr algn="just"/>
            <a:r>
              <a:rPr lang="tr-TR" sz="2400" dirty="0"/>
              <a:t>Varyasyon ve idari değişikliklerin kayıtlarının modüllere etkin bir şekilde aktarılarak güncel ruhsat dosyalarına erişimin kolaylaştırılması,</a:t>
            </a:r>
          </a:p>
        </p:txBody>
      </p:sp>
      <p:sp>
        <p:nvSpPr>
          <p:cNvPr id="9" name="Yuvarlatılmış Dikdörtgen 8"/>
          <p:cNvSpPr/>
          <p:nvPr/>
        </p:nvSpPr>
        <p:spPr>
          <a:xfrm>
            <a:off x="1800000" y="3668400"/>
            <a:ext cx="81756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432000" rtlCol="0">
            <a:spAutoFit/>
          </a:bodyPr>
          <a:lstStyle/>
          <a:p>
            <a:pPr algn="just"/>
            <a:r>
              <a:rPr lang="tr-TR" sz="2400" dirty="0"/>
              <a:t>Komisyon/kurul üyeleri ve birim personelinin varyasyonları inceleme hızının </a:t>
            </a:r>
            <a:r>
              <a:rPr lang="tr-TR" sz="2400" dirty="0" smtClean="0"/>
              <a:t>arttırılması</a:t>
            </a:r>
            <a:endParaRPr lang="tr-TR" sz="2400" dirty="0"/>
          </a:p>
        </p:txBody>
      </p:sp>
      <p:sp>
        <p:nvSpPr>
          <p:cNvPr id="11" name="Yuvarlatılmış Dikdörtgen 10"/>
          <p:cNvSpPr/>
          <p:nvPr/>
        </p:nvSpPr>
        <p:spPr>
          <a:xfrm>
            <a:off x="2700000" y="5116700"/>
            <a:ext cx="8175600" cy="919401"/>
          </a:xfrm>
          <a:prstGeom prst="roundRect">
            <a:avLst/>
          </a:prstGeom>
          <a:gradFill>
            <a:gsLst>
              <a:gs pos="0">
                <a:schemeClr val="accent6">
                  <a:lumMod val="40000"/>
                  <a:lumOff val="60000"/>
                </a:schemeClr>
              </a:gs>
              <a:gs pos="25000">
                <a:srgbClr val="0097A7"/>
              </a:gs>
              <a:gs pos="100000">
                <a:srgbClr val="0097A7"/>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nchor="ctr" anchorCtr="0">
            <a:spAutoFit/>
          </a:bodyPr>
          <a:lstStyle/>
          <a:p>
            <a:pPr lvl="1"/>
            <a:r>
              <a:rPr lang="tr-TR" sz="2400" dirty="0"/>
              <a:t>Yazışmalarda süre takibinin </a:t>
            </a:r>
            <a:r>
              <a:rPr lang="tr-TR" sz="2400" dirty="0" smtClean="0"/>
              <a:t>sistem üzerinden otomatik olarak yapılması</a:t>
            </a:r>
            <a:endParaRPr lang="tr-TR" sz="2400" dirty="0"/>
          </a:p>
        </p:txBody>
      </p:sp>
    </p:spTree>
    <p:extLst>
      <p:ext uri="{BB962C8B-B14F-4D97-AF65-F5344CB8AC3E}">
        <p14:creationId xmlns:p14="http://schemas.microsoft.com/office/powerpoint/2010/main" val="27629581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5"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sz="2400" b="1" noProof="0" dirty="0" smtClean="0">
                <a:solidFill>
                  <a:schemeClr val="bg1"/>
                </a:solidFill>
                <a:latin typeface="Calibri" panose="020F0502020204030204" pitchFamily="34" charset="0"/>
              </a:rPr>
              <a:t>FAZ 4 HEDEFLER</a:t>
            </a:r>
            <a:endParaRPr kumimoji="0" lang="tr-TR" sz="2400" b="1" i="0" u="none" strike="noStrike" kern="1200" cap="none" spc="0" normalizeH="0" baseline="0" noProof="0" dirty="0">
              <a:ln>
                <a:noFill/>
              </a:ln>
              <a:solidFill>
                <a:schemeClr val="bg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7</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Yuvarlatılmış Dikdörtgen 7"/>
          <p:cNvSpPr/>
          <p:nvPr/>
        </p:nvSpPr>
        <p:spPr>
          <a:xfrm>
            <a:off x="900000" y="1800000"/>
            <a:ext cx="81756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Halen ruhsatlı ama sistemde bulunmayan eski tarihli ruhsatların CTD formatında sisteme entegrasyonu</a:t>
            </a:r>
          </a:p>
        </p:txBody>
      </p:sp>
      <p:sp>
        <p:nvSpPr>
          <p:cNvPr id="9" name="Yuvarlatılmış Dikdörtgen 8"/>
          <p:cNvSpPr/>
          <p:nvPr/>
        </p:nvSpPr>
        <p:spPr>
          <a:xfrm>
            <a:off x="1800000" y="3258000"/>
            <a:ext cx="8175600" cy="919401"/>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spAutoFit/>
          </a:bodyPr>
          <a:lstStyle/>
          <a:p>
            <a:pPr lvl="1"/>
            <a:r>
              <a:rPr lang="tr-TR" sz="2400" dirty="0"/>
              <a:t>Eksik kayıtların veya kaydedilmemiş değişikliklerin modüllere aktarılması</a:t>
            </a:r>
          </a:p>
        </p:txBody>
      </p:sp>
      <p:sp>
        <p:nvSpPr>
          <p:cNvPr id="11" name="Yuvarlatılmış Dikdörtgen 10"/>
          <p:cNvSpPr/>
          <p:nvPr/>
        </p:nvSpPr>
        <p:spPr>
          <a:xfrm>
            <a:off x="2700000" y="4716000"/>
            <a:ext cx="8175600" cy="918000"/>
          </a:xfrm>
          <a:prstGeom prst="roundRect">
            <a:avLst/>
          </a:prstGeom>
          <a:gradFill>
            <a:gsLst>
              <a:gs pos="0">
                <a:schemeClr val="accent6">
                  <a:lumMod val="40000"/>
                  <a:lumOff val="60000"/>
                </a:schemeClr>
              </a:gs>
              <a:gs pos="25000">
                <a:srgbClr val="C00000"/>
              </a:gs>
              <a:gs pos="100000">
                <a:srgbClr val="C00000"/>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lIns="0" rtlCol="0" anchor="ctr" anchorCtr="0">
            <a:spAutoFit/>
          </a:bodyPr>
          <a:lstStyle/>
          <a:p>
            <a:pPr lvl="1"/>
            <a:r>
              <a:rPr lang="tr-TR" sz="2400" dirty="0"/>
              <a:t>Ruhsat ve ilaç bilgilerinin sistem veri tabanına işlenmesi</a:t>
            </a:r>
          </a:p>
        </p:txBody>
      </p:sp>
    </p:spTree>
    <p:extLst>
      <p:ext uri="{BB962C8B-B14F-4D97-AF65-F5344CB8AC3E}">
        <p14:creationId xmlns:p14="http://schemas.microsoft.com/office/powerpoint/2010/main" val="40418432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PİLOT ÇALIŞMALAR</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8</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İçerik Yer Tutucusu 2"/>
          <p:cNvSpPr txBox="1">
            <a:spLocks/>
          </p:cNvSpPr>
          <p:nvPr/>
        </p:nvSpPr>
        <p:spPr>
          <a:xfrm>
            <a:off x="768923" y="1411557"/>
            <a:ext cx="10515600" cy="4410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dirty="0" smtClean="0"/>
          </a:p>
        </p:txBody>
      </p:sp>
      <p:graphicFrame>
        <p:nvGraphicFramePr>
          <p:cNvPr id="9" name="Diyagram 8"/>
          <p:cNvGraphicFramePr/>
          <p:nvPr>
            <p:extLst>
              <p:ext uri="{D42A27DB-BD31-4B8C-83A1-F6EECF244321}">
                <p14:modId xmlns:p14="http://schemas.microsoft.com/office/powerpoint/2010/main" val="3120052852"/>
              </p:ext>
            </p:extLst>
          </p:nvPr>
        </p:nvGraphicFramePr>
        <p:xfrm>
          <a:off x="1050758" y="691890"/>
          <a:ext cx="10090484" cy="3094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yagram 4"/>
          <p:cNvGraphicFramePr/>
          <p:nvPr>
            <p:extLst>
              <p:ext uri="{D42A27DB-BD31-4B8C-83A1-F6EECF244321}">
                <p14:modId xmlns:p14="http://schemas.microsoft.com/office/powerpoint/2010/main" val="3986683034"/>
              </p:ext>
            </p:extLst>
          </p:nvPr>
        </p:nvGraphicFramePr>
        <p:xfrm>
          <a:off x="2032000" y="3686418"/>
          <a:ext cx="8128000" cy="26514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0747005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Unvan 1">
            <a:extLst>
              <a:ext uri="{FF2B5EF4-FFF2-40B4-BE49-F238E27FC236}">
                <a16:creationId xmlns:a16="http://schemas.microsoft.com/office/drawing/2014/main" id="{C2B8F2A6-6069-4D8B-8D2A-C9ED57D64292}"/>
              </a:ext>
            </a:extLst>
          </p:cNvPr>
          <p:cNvSpPr txBox="1">
            <a:spLocks/>
          </p:cNvSpPr>
          <p:nvPr/>
        </p:nvSpPr>
        <p:spPr>
          <a:xfrm>
            <a:off x="179463" y="155646"/>
            <a:ext cx="9317828" cy="29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tr-TR" altLang="tr-TR" sz="2400" b="1" dirty="0" smtClean="0">
                <a:solidFill>
                  <a:schemeClr val="bg1"/>
                </a:solidFill>
                <a:latin typeface="+mn-lt"/>
                <a:cs typeface="Times New Roman" panose="02020603050405020304" pitchFamily="18" charset="0"/>
              </a:rPr>
              <a:t>BİRİNCİ PİLOT ÇALIŞMA</a:t>
            </a:r>
            <a:endParaRPr kumimoji="0" lang="tr-TR" sz="2400" b="1" i="0" u="none" strike="noStrike" kern="1200" cap="none" spc="0" normalizeH="0" baseline="0" noProof="0" dirty="0">
              <a:ln>
                <a:noFill/>
              </a:ln>
              <a:solidFill>
                <a:schemeClr val="bg1"/>
              </a:solidFill>
              <a:effectLst/>
              <a:uLnTx/>
              <a:uFillTx/>
              <a:latin typeface="+mn-lt"/>
              <a:ea typeface="Roboto Condensed" panose="02000000000000000000" pitchFamily="2" charset="0"/>
              <a:cs typeface="Roboto Condensed" panose="02000000000000000000" pitchFamily="2" charset="0"/>
            </a:endParaRPr>
          </a:p>
        </p:txBody>
      </p:sp>
      <p:sp>
        <p:nvSpPr>
          <p:cNvPr id="28" name="Slayt Numarası Yer Tutucusu 7"/>
          <p:cNvSpPr>
            <a:spLocks noGrp="1"/>
          </p:cNvSpPr>
          <p:nvPr>
            <p:ph type="sldNum" sz="quarter" idx="12"/>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2B22B3-4CD2-4B51-BD36-AE9CB8D267CE}" type="slidenum">
              <a:rPr kumimoji="0" lang="tr-TR" sz="12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layt Numarası Yer Tutucusu 7"/>
          <p:cNvSpPr txBox="1">
            <a:spLocks/>
          </p:cNvSpPr>
          <p:nvPr/>
        </p:nvSpPr>
        <p:spPr>
          <a:xfrm>
            <a:off x="6705600" y="6456218"/>
            <a:ext cx="4578923"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Türkiye İlaç ve Tıbbi Cihaz Kurumu</a:t>
            </a:r>
            <a:endParaRPr kumimoji="0" lang="en-US" sz="1100" b="0" i="0" u="none" strike="noStrike" kern="1200" cap="none" spc="0" normalizeH="0" baseline="0" noProof="0" dirty="0">
              <a:ln>
                <a:noFill/>
              </a:ln>
              <a:solidFill>
                <a:schemeClr val="tx1"/>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9" name="Slayt Numarası Yer Tutucusu 7"/>
          <p:cNvSpPr txBox="1">
            <a:spLocks/>
          </p:cNvSpPr>
          <p:nvPr/>
        </p:nvSpPr>
        <p:spPr>
          <a:xfrm>
            <a:off x="11418841" y="6453372"/>
            <a:ext cx="360000" cy="228600"/>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A2B22B3-4CD2-4B51-BD36-AE9CB8D267CE}" type="slidenum">
              <a:rPr lang="tr-TR" smtClean="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pPr algn="ctr">
                <a:defRPr/>
              </a:pPr>
              <a:t>9</a:t>
            </a:fld>
            <a:endParaRPr lang="tr-TR"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4" name="Diyagram 3"/>
          <p:cNvGraphicFramePr/>
          <p:nvPr>
            <p:extLst>
              <p:ext uri="{D42A27DB-BD31-4B8C-83A1-F6EECF244321}">
                <p14:modId xmlns:p14="http://schemas.microsoft.com/office/powerpoint/2010/main" val="2270561102"/>
              </p:ext>
            </p:extLst>
          </p:nvPr>
        </p:nvGraphicFramePr>
        <p:xfrm>
          <a:off x="1066800" y="1169771"/>
          <a:ext cx="10217723" cy="4968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81070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kuru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A_Powerpoint Template_Conferences.pptx" id="{5D863EDE-760D-496E-95FD-1CCCFE544DDE}" vid="{F6B8BF18-C4B0-497A-AFB8-59E3558DDF39}"/>
    </a:ext>
  </a:extLst>
</a:theme>
</file>

<file path=ppt/theme/theme4.xml><?xml version="1.0" encoding="utf-8"?>
<a:theme xmlns:a="http://schemas.openxmlformats.org/drawingml/2006/main" name="3_Tema kuru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10364</TotalTime>
  <Words>867</Words>
  <Application>Microsoft Office PowerPoint</Application>
  <PresentationFormat>Geniş ekran</PresentationFormat>
  <Paragraphs>223</Paragraphs>
  <Slides>22</Slides>
  <Notes>22</Notes>
  <HiddenSlides>0</HiddenSlides>
  <MMClips>0</MMClips>
  <ScaleCrop>false</ScaleCrop>
  <HeadingPairs>
    <vt:vector size="6" baseType="variant">
      <vt:variant>
        <vt:lpstr>Kullanılan Yazı Tipleri</vt:lpstr>
      </vt:variant>
      <vt:variant>
        <vt:i4>6</vt:i4>
      </vt:variant>
      <vt:variant>
        <vt:lpstr>Tema</vt:lpstr>
      </vt:variant>
      <vt:variant>
        <vt:i4>4</vt:i4>
      </vt:variant>
      <vt:variant>
        <vt:lpstr>Slayt Başlıkları</vt:lpstr>
      </vt:variant>
      <vt:variant>
        <vt:i4>22</vt:i4>
      </vt:variant>
    </vt:vector>
  </HeadingPairs>
  <TitlesOfParts>
    <vt:vector size="32" baseType="lpstr">
      <vt:lpstr>Roboto Condensed</vt:lpstr>
      <vt:lpstr>Calibri Light</vt:lpstr>
      <vt:lpstr>Arial</vt:lpstr>
      <vt:lpstr>Calibri</vt:lpstr>
      <vt:lpstr>Oswald Light</vt:lpstr>
      <vt:lpstr>Times New Roman</vt:lpstr>
      <vt:lpstr>Office Teması</vt:lpstr>
      <vt:lpstr>2_Tema kurum</vt:lpstr>
      <vt:lpstr>Default Theme</vt:lpstr>
      <vt:lpstr>3_Tema kurum</vt:lpstr>
      <vt:lpstr>PowerPoint Sunusu</vt:lpstr>
      <vt:lpstr>E-CTD PROJESİ</vt:lpstr>
      <vt:lpstr>FAZLAR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gulsen.oner@titck.gov.tr</dc:creator>
  <cp:lastModifiedBy>Mesut ARISAN</cp:lastModifiedBy>
  <cp:revision>1335</cp:revision>
  <cp:lastPrinted>2018-03-29T17:21:47Z</cp:lastPrinted>
  <dcterms:created xsi:type="dcterms:W3CDTF">2017-03-10T09:13:58Z</dcterms:created>
  <dcterms:modified xsi:type="dcterms:W3CDTF">2023-03-28T12:03:36Z</dcterms:modified>
</cp:coreProperties>
</file>